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61" r:id="rId3"/>
    <p:sldId id="339" r:id="rId4"/>
    <p:sldId id="317" r:id="rId5"/>
    <p:sldId id="262" r:id="rId6"/>
    <p:sldId id="310" r:id="rId7"/>
    <p:sldId id="340" r:id="rId8"/>
    <p:sldId id="271" r:id="rId9"/>
    <p:sldId id="263" r:id="rId10"/>
    <p:sldId id="320" r:id="rId11"/>
    <p:sldId id="312" r:id="rId12"/>
    <p:sldId id="341" r:id="rId13"/>
    <p:sldId id="283" r:id="rId14"/>
    <p:sldId id="259" r:id="rId15"/>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ureen Merigold" initials="MM" lastIdx="1" clrIdx="0">
    <p:extLst>
      <p:ext uri="{19B8F6BF-5375-455C-9EA6-DF929625EA0E}">
        <p15:presenceInfo xmlns:p15="http://schemas.microsoft.com/office/powerpoint/2012/main" userId="1d1e2262ab9b57e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99FF"/>
    <a:srgbClr val="00CCFF"/>
    <a:srgbClr val="1E28EA"/>
    <a:srgbClr val="FF3300"/>
    <a:srgbClr val="FF9933"/>
    <a:srgbClr val="FF9900"/>
    <a:srgbClr val="FF00FF"/>
    <a:srgbClr val="2645E2"/>
    <a:srgbClr val="3737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8579" autoAdjust="0"/>
    <p:restoredTop sz="96010" autoAdjust="0"/>
  </p:normalViewPr>
  <p:slideViewPr>
    <p:cSldViewPr snapToGrid="0">
      <p:cViewPr varScale="1">
        <p:scale>
          <a:sx n="98" d="100"/>
          <a:sy n="98" d="100"/>
        </p:scale>
        <p:origin x="2028" y="7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40" d="100"/>
        <a:sy n="140" d="100"/>
      </p:scale>
      <p:origin x="0" y="-28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na Hart" userId="1295661ba12ca404" providerId="LiveId" clId="{182CB7B7-6DC6-4CD9-9E59-3AA1AE9BAA78}"/>
    <pc:docChg chg="delSld">
      <pc:chgData name="Juliana Hart" userId="1295661ba12ca404" providerId="LiveId" clId="{182CB7B7-6DC6-4CD9-9E59-3AA1AE9BAA78}" dt="2021-01-06T17:34:15.646" v="6" actId="47"/>
      <pc:docMkLst>
        <pc:docMk/>
      </pc:docMkLst>
      <pc:sldChg chg="del">
        <pc:chgData name="Juliana Hart" userId="1295661ba12ca404" providerId="LiveId" clId="{182CB7B7-6DC6-4CD9-9E59-3AA1AE9BAA78}" dt="2021-01-06T17:34:04.151" v="4" actId="47"/>
        <pc:sldMkLst>
          <pc:docMk/>
          <pc:sldMk cId="2953640465" sldId="257"/>
        </pc:sldMkLst>
      </pc:sldChg>
      <pc:sldChg chg="del">
        <pc:chgData name="Juliana Hart" userId="1295661ba12ca404" providerId="LiveId" clId="{182CB7B7-6DC6-4CD9-9E59-3AA1AE9BAA78}" dt="2021-01-06T17:34:00.492" v="3" actId="47"/>
        <pc:sldMkLst>
          <pc:docMk/>
          <pc:sldMk cId="38147547" sldId="270"/>
        </pc:sldMkLst>
      </pc:sldChg>
      <pc:sldChg chg="del">
        <pc:chgData name="Juliana Hart" userId="1295661ba12ca404" providerId="LiveId" clId="{182CB7B7-6DC6-4CD9-9E59-3AA1AE9BAA78}" dt="2021-01-06T17:33:51.922" v="0" actId="47"/>
        <pc:sldMkLst>
          <pc:docMk/>
          <pc:sldMk cId="2299670679" sldId="296"/>
        </pc:sldMkLst>
      </pc:sldChg>
      <pc:sldChg chg="del">
        <pc:chgData name="Juliana Hart" userId="1295661ba12ca404" providerId="LiveId" clId="{182CB7B7-6DC6-4CD9-9E59-3AA1AE9BAA78}" dt="2021-01-06T17:34:05.203" v="5" actId="47"/>
        <pc:sldMkLst>
          <pc:docMk/>
          <pc:sldMk cId="925362678" sldId="305"/>
        </pc:sldMkLst>
      </pc:sldChg>
      <pc:sldChg chg="del">
        <pc:chgData name="Juliana Hart" userId="1295661ba12ca404" providerId="LiveId" clId="{182CB7B7-6DC6-4CD9-9E59-3AA1AE9BAA78}" dt="2021-01-06T17:33:53.078" v="1" actId="47"/>
        <pc:sldMkLst>
          <pc:docMk/>
          <pc:sldMk cId="360498023" sldId="313"/>
        </pc:sldMkLst>
      </pc:sldChg>
      <pc:sldChg chg="del">
        <pc:chgData name="Juliana Hart" userId="1295661ba12ca404" providerId="LiveId" clId="{182CB7B7-6DC6-4CD9-9E59-3AA1AE9BAA78}" dt="2021-01-06T17:34:15.646" v="6" actId="47"/>
        <pc:sldMkLst>
          <pc:docMk/>
          <pc:sldMk cId="2028074207" sldId="328"/>
        </pc:sldMkLst>
      </pc:sldChg>
      <pc:sldChg chg="del">
        <pc:chgData name="Juliana Hart" userId="1295661ba12ca404" providerId="LiveId" clId="{182CB7B7-6DC6-4CD9-9E59-3AA1AE9BAA78}" dt="2021-01-06T17:33:59.584" v="2" actId="47"/>
        <pc:sldMkLst>
          <pc:docMk/>
          <pc:sldMk cId="2828390840" sldId="32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29F5C10-8C75-4686-907A-3966F0269078}" type="datetimeFigureOut">
              <a:rPr lang="en-US" smtClean="0"/>
              <a:t>1/6/2021</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C180DD6-BE7C-48A5-8393-A293F7A5BAD7}" type="slidenum">
              <a:rPr lang="en-US" smtClean="0"/>
              <a:t>‹#›</a:t>
            </a:fld>
            <a:endParaRPr lang="en-US" dirty="0"/>
          </a:p>
        </p:txBody>
      </p:sp>
    </p:spTree>
    <p:extLst>
      <p:ext uri="{BB962C8B-B14F-4D97-AF65-F5344CB8AC3E}">
        <p14:creationId xmlns:p14="http://schemas.microsoft.com/office/powerpoint/2010/main" val="163773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1173163"/>
            <a:ext cx="4222750" cy="3168650"/>
          </a:xfrm>
        </p:spPr>
      </p:sp>
      <p:sp>
        <p:nvSpPr>
          <p:cNvPr id="3" name="Notes Placeholder 2"/>
          <p:cNvSpPr>
            <a:spLocks noGrp="1"/>
          </p:cNvSpPr>
          <p:nvPr>
            <p:ph type="body" idx="1"/>
          </p:nvPr>
        </p:nvSpPr>
        <p:spPr/>
        <p:txBody>
          <a:bodyPr/>
          <a:lstStyle/>
          <a:p>
            <a:r>
              <a:rPr lang="en-US" dirty="0"/>
              <a:t>Here are notes</a:t>
            </a:r>
          </a:p>
        </p:txBody>
      </p:sp>
      <p:sp>
        <p:nvSpPr>
          <p:cNvPr id="4" name="Slide Number Placeholder 3"/>
          <p:cNvSpPr>
            <a:spLocks noGrp="1"/>
          </p:cNvSpPr>
          <p:nvPr>
            <p:ph type="sldNum" sz="quarter" idx="5"/>
          </p:nvPr>
        </p:nvSpPr>
        <p:spPr/>
        <p:txBody>
          <a:bodyPr/>
          <a:lstStyle/>
          <a:p>
            <a:fld id="{5C180DD6-BE7C-48A5-8393-A293F7A5BAD7}" type="slidenum">
              <a:rPr lang="en-US" smtClean="0"/>
              <a:t>1</a:t>
            </a:fld>
            <a:endParaRPr lang="en-US" dirty="0"/>
          </a:p>
        </p:txBody>
      </p:sp>
    </p:spTree>
    <p:extLst>
      <p:ext uri="{BB962C8B-B14F-4D97-AF65-F5344CB8AC3E}">
        <p14:creationId xmlns:p14="http://schemas.microsoft.com/office/powerpoint/2010/main" val="350982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2800"/>
            </a:lvl1pPr>
            <a:lvl2pPr marL="457166" indent="0" algn="ctr">
              <a:buNone/>
              <a:defRPr sz="2000"/>
            </a:lvl2pPr>
            <a:lvl3pPr marL="914331" indent="0" algn="ctr">
              <a:buNone/>
              <a:defRPr sz="1800"/>
            </a:lvl3pPr>
            <a:lvl4pPr marL="1371498" indent="0" algn="ctr">
              <a:buNone/>
              <a:defRPr sz="1600"/>
            </a:lvl4pPr>
            <a:lvl5pPr marL="1828664" indent="0" algn="ctr">
              <a:buNone/>
              <a:defRPr sz="1600"/>
            </a:lvl5pPr>
            <a:lvl6pPr marL="2285829" indent="0" algn="ctr">
              <a:buNone/>
              <a:defRPr sz="1600"/>
            </a:lvl6pPr>
            <a:lvl7pPr marL="2742995" indent="0" algn="ctr">
              <a:buNone/>
              <a:defRPr sz="1600"/>
            </a:lvl7pPr>
            <a:lvl8pPr marL="3200160" indent="0" algn="ctr">
              <a:buNone/>
              <a:defRPr sz="1600"/>
            </a:lvl8pPr>
            <a:lvl9pPr marL="3657326"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118CA2B-9550-4834-8BB5-199BBFA37718}" type="datetime1">
              <a:rPr lang="en-US" smtClean="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110601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024DF3-CF86-463B-AC12-4EBEB85D05F0}" type="datetime1">
              <a:rPr lang="en-US" smtClean="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745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7" y="365127"/>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7"/>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461122D-33FE-4E65-8991-8B4AC7068FC4}" type="datetime1">
              <a:rPr lang="en-US" smtClean="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160074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E5D3C-C6B7-4447-A2D2-97B81A50857C}" type="datetime1">
              <a:rPr lang="en-US" smtClean="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100746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91" y="1709742"/>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91" y="4589467"/>
            <a:ext cx="7886700" cy="1500187"/>
          </a:xfrm>
        </p:spPr>
        <p:txBody>
          <a:bodyPr/>
          <a:lstStyle>
            <a:lvl1pPr marL="0" indent="0">
              <a:buNone/>
              <a:defRPr sz="2400">
                <a:solidFill>
                  <a:schemeClr val="tx1"/>
                </a:solidFill>
              </a:defRPr>
            </a:lvl1pPr>
            <a:lvl2pPr marL="457166" indent="0">
              <a:buNone/>
              <a:defRPr sz="2000">
                <a:solidFill>
                  <a:schemeClr val="tx1">
                    <a:tint val="75000"/>
                  </a:schemeClr>
                </a:solidFill>
              </a:defRPr>
            </a:lvl2pPr>
            <a:lvl3pPr marL="914331" indent="0">
              <a:buNone/>
              <a:defRPr sz="1800">
                <a:solidFill>
                  <a:schemeClr val="tx1">
                    <a:tint val="75000"/>
                  </a:schemeClr>
                </a:solidFill>
              </a:defRPr>
            </a:lvl3pPr>
            <a:lvl4pPr marL="1371498" indent="0">
              <a:buNone/>
              <a:defRPr sz="1600">
                <a:solidFill>
                  <a:schemeClr val="tx1">
                    <a:tint val="75000"/>
                  </a:schemeClr>
                </a:solidFill>
              </a:defRPr>
            </a:lvl4pPr>
            <a:lvl5pPr marL="1828664" indent="0">
              <a:buNone/>
              <a:defRPr sz="1600">
                <a:solidFill>
                  <a:schemeClr val="tx1">
                    <a:tint val="75000"/>
                  </a:schemeClr>
                </a:solidFill>
              </a:defRPr>
            </a:lvl5pPr>
            <a:lvl6pPr marL="2285829" indent="0">
              <a:buNone/>
              <a:defRPr sz="1600">
                <a:solidFill>
                  <a:schemeClr val="tx1">
                    <a:tint val="75000"/>
                  </a:schemeClr>
                </a:solidFill>
              </a:defRPr>
            </a:lvl6pPr>
            <a:lvl7pPr marL="2742995" indent="0">
              <a:buNone/>
              <a:defRPr sz="1600">
                <a:solidFill>
                  <a:schemeClr val="tx1">
                    <a:tint val="75000"/>
                  </a:schemeClr>
                </a:solidFill>
              </a:defRPr>
            </a:lvl7pPr>
            <a:lvl8pPr marL="3200160" indent="0">
              <a:buNone/>
              <a:defRPr sz="1600">
                <a:solidFill>
                  <a:schemeClr val="tx1">
                    <a:tint val="75000"/>
                  </a:schemeClr>
                </a:solidFill>
              </a:defRPr>
            </a:lvl8pPr>
            <a:lvl9pPr marL="3657326"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87EBA-D8FA-4FE6-A17D-56EA79D32F57}" type="datetime1">
              <a:rPr lang="en-US" smtClean="0"/>
              <a:t>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218063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53AB5D-E392-456B-98DA-5EAE5E3C293D}" type="datetime1">
              <a:rPr lang="en-US" smtClean="0"/>
              <a:t>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32456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3"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66" indent="0">
              <a:buNone/>
              <a:defRPr sz="2000" b="1"/>
            </a:lvl2pPr>
            <a:lvl3pPr marL="914331" indent="0">
              <a:buNone/>
              <a:defRPr sz="1800" b="1"/>
            </a:lvl3pPr>
            <a:lvl4pPr marL="1371498" indent="0">
              <a:buNone/>
              <a:defRPr sz="1600" b="1"/>
            </a:lvl4pPr>
            <a:lvl5pPr marL="1828664" indent="0">
              <a:buNone/>
              <a:defRPr sz="1600" b="1"/>
            </a:lvl5pPr>
            <a:lvl6pPr marL="2285829" indent="0">
              <a:buNone/>
              <a:defRPr sz="1600" b="1"/>
            </a:lvl6pPr>
            <a:lvl7pPr marL="2742995" indent="0">
              <a:buNone/>
              <a:defRPr sz="1600" b="1"/>
            </a:lvl7pPr>
            <a:lvl8pPr marL="3200160" indent="0">
              <a:buNone/>
              <a:defRPr sz="1600" b="1"/>
            </a:lvl8pPr>
            <a:lvl9pPr marL="3657326"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4" y="1681164"/>
            <a:ext cx="3887391" cy="823912"/>
          </a:xfrm>
        </p:spPr>
        <p:txBody>
          <a:bodyPr anchor="b"/>
          <a:lstStyle>
            <a:lvl1pPr marL="0" indent="0">
              <a:buNone/>
              <a:defRPr sz="2400" b="1"/>
            </a:lvl1pPr>
            <a:lvl2pPr marL="457166" indent="0">
              <a:buNone/>
              <a:defRPr sz="2000" b="1"/>
            </a:lvl2pPr>
            <a:lvl3pPr marL="914331" indent="0">
              <a:buNone/>
              <a:defRPr sz="1800" b="1"/>
            </a:lvl3pPr>
            <a:lvl4pPr marL="1371498" indent="0">
              <a:buNone/>
              <a:defRPr sz="1600" b="1"/>
            </a:lvl4pPr>
            <a:lvl5pPr marL="1828664" indent="0">
              <a:buNone/>
              <a:defRPr sz="1600" b="1"/>
            </a:lvl5pPr>
            <a:lvl6pPr marL="2285829" indent="0">
              <a:buNone/>
              <a:defRPr sz="1600" b="1"/>
            </a:lvl6pPr>
            <a:lvl7pPr marL="2742995" indent="0">
              <a:buNone/>
              <a:defRPr sz="1600" b="1"/>
            </a:lvl7pPr>
            <a:lvl8pPr marL="3200160" indent="0">
              <a:buNone/>
              <a:defRPr sz="1600" b="1"/>
            </a:lvl8pPr>
            <a:lvl9pPr marL="365732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4"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35ADE8-D81E-43BE-B394-1A7932243C32}" type="datetime1">
              <a:rPr lang="en-US" smtClean="0"/>
              <a:t>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127947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FDF1F54-E147-4119-B862-30FA9DE65A28}" type="datetime1">
              <a:rPr lang="en-US" smtClean="0"/>
              <a:t>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280324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3F1B5-269E-4742-8E1B-3D2648E5F451}" type="datetime1">
              <a:rPr lang="en-US" smtClean="0"/>
              <a:t>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89154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4" y="987429"/>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66" indent="0">
              <a:buNone/>
              <a:defRPr sz="1400"/>
            </a:lvl2pPr>
            <a:lvl3pPr marL="914331" indent="0">
              <a:buNone/>
              <a:defRPr sz="1200"/>
            </a:lvl3pPr>
            <a:lvl4pPr marL="1371498" indent="0">
              <a:buNone/>
              <a:defRPr sz="1000"/>
            </a:lvl4pPr>
            <a:lvl5pPr marL="1828664" indent="0">
              <a:buNone/>
              <a:defRPr sz="1000"/>
            </a:lvl5pPr>
            <a:lvl6pPr marL="2285829" indent="0">
              <a:buNone/>
              <a:defRPr sz="1000"/>
            </a:lvl6pPr>
            <a:lvl7pPr marL="2742995" indent="0">
              <a:buNone/>
              <a:defRPr sz="1000"/>
            </a:lvl7pPr>
            <a:lvl8pPr marL="3200160" indent="0">
              <a:buNone/>
              <a:defRPr sz="1000"/>
            </a:lvl8pPr>
            <a:lvl9pPr marL="365732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074585-81A3-41EE-BF48-75CB9611115C}" type="datetime1">
              <a:rPr lang="en-US" smtClean="0"/>
              <a:t>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296328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4" y="987429"/>
            <a:ext cx="4629151" cy="4873625"/>
          </a:xfrm>
        </p:spPr>
        <p:txBody>
          <a:bodyPr anchor="t"/>
          <a:lstStyle>
            <a:lvl1pPr marL="0" indent="0">
              <a:buNone/>
              <a:defRPr sz="3200"/>
            </a:lvl1pPr>
            <a:lvl2pPr marL="457166" indent="0">
              <a:buNone/>
              <a:defRPr sz="2800"/>
            </a:lvl2pPr>
            <a:lvl3pPr marL="914331" indent="0">
              <a:buNone/>
              <a:defRPr sz="2400"/>
            </a:lvl3pPr>
            <a:lvl4pPr marL="1371498" indent="0">
              <a:buNone/>
              <a:defRPr sz="2000"/>
            </a:lvl4pPr>
            <a:lvl5pPr marL="1828664" indent="0">
              <a:buNone/>
              <a:defRPr sz="2000"/>
            </a:lvl5pPr>
            <a:lvl6pPr marL="2285829" indent="0">
              <a:buNone/>
              <a:defRPr sz="2000"/>
            </a:lvl6pPr>
            <a:lvl7pPr marL="2742995" indent="0">
              <a:buNone/>
              <a:defRPr sz="2000"/>
            </a:lvl7pPr>
            <a:lvl8pPr marL="3200160" indent="0">
              <a:buNone/>
              <a:defRPr sz="2000"/>
            </a:lvl8pPr>
            <a:lvl9pPr marL="3657326"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66" indent="0">
              <a:buNone/>
              <a:defRPr sz="1400"/>
            </a:lvl2pPr>
            <a:lvl3pPr marL="914331" indent="0">
              <a:buNone/>
              <a:defRPr sz="1200"/>
            </a:lvl3pPr>
            <a:lvl4pPr marL="1371498" indent="0">
              <a:buNone/>
              <a:defRPr sz="1000"/>
            </a:lvl4pPr>
            <a:lvl5pPr marL="1828664" indent="0">
              <a:buNone/>
              <a:defRPr sz="1000"/>
            </a:lvl5pPr>
            <a:lvl6pPr marL="2285829" indent="0">
              <a:buNone/>
              <a:defRPr sz="1000"/>
            </a:lvl6pPr>
            <a:lvl7pPr marL="2742995" indent="0">
              <a:buNone/>
              <a:defRPr sz="1000"/>
            </a:lvl7pPr>
            <a:lvl8pPr marL="3200160" indent="0">
              <a:buNone/>
              <a:defRPr sz="1000"/>
            </a:lvl8pPr>
            <a:lvl9pPr marL="365732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86AF79-FF0D-4B01-9BFF-6E6193BFB143}" type="datetime1">
              <a:rPr lang="en-US" smtClean="0"/>
              <a:t>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9B60FC-93A7-4FAE-BCA3-9107707B13E8}" type="slidenum">
              <a:rPr lang="en-US" smtClean="0"/>
              <a:t>‹#›</a:t>
            </a:fld>
            <a:endParaRPr lang="en-US" dirty="0"/>
          </a:p>
        </p:txBody>
      </p:sp>
    </p:spTree>
    <p:extLst>
      <p:ext uri="{BB962C8B-B14F-4D97-AF65-F5344CB8AC3E}">
        <p14:creationId xmlns:p14="http://schemas.microsoft.com/office/powerpoint/2010/main" val="399930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75247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1" y="1117601"/>
            <a:ext cx="7886700" cy="5059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1" y="6356354"/>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7CEF9-DAB1-4AFF-BE74-8DC9544DB3FE}" type="datetime1">
              <a:rPr lang="en-US" smtClean="0"/>
              <a:t>1/6/2021</a:t>
            </a:fld>
            <a:endParaRPr lang="en-US" dirty="0"/>
          </a:p>
        </p:txBody>
      </p:sp>
      <p:sp>
        <p:nvSpPr>
          <p:cNvPr id="5" name="Footer Placeholder 4"/>
          <p:cNvSpPr>
            <a:spLocks noGrp="1"/>
          </p:cNvSpPr>
          <p:nvPr>
            <p:ph type="ftr" sz="quarter" idx="3"/>
          </p:nvPr>
        </p:nvSpPr>
        <p:spPr>
          <a:xfrm>
            <a:off x="3028951" y="635635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1"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B60FC-93A7-4FAE-BCA3-9107707B13E8}" type="slidenum">
              <a:rPr lang="en-US" smtClean="0"/>
              <a:t>‹#›</a:t>
            </a:fld>
            <a:endParaRPr lang="en-US" dirty="0"/>
          </a:p>
        </p:txBody>
      </p:sp>
      <p:pic>
        <p:nvPicPr>
          <p:cNvPr id="9" name="Picture 8" descr="A picture containing drawing&#10;&#10;Description automatically generated">
            <a:extLst>
              <a:ext uri="{FF2B5EF4-FFF2-40B4-BE49-F238E27FC236}">
                <a16:creationId xmlns:a16="http://schemas.microsoft.com/office/drawing/2014/main" id="{8AB4E904-6566-40F4-89E5-25EAC72CA25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1103" y="4850110"/>
            <a:ext cx="963872" cy="1269683"/>
          </a:xfrm>
          <a:prstGeom prst="rect">
            <a:avLst/>
          </a:prstGeom>
        </p:spPr>
      </p:pic>
      <p:sp>
        <p:nvSpPr>
          <p:cNvPr id="7" name="Rectangle 6">
            <a:extLst>
              <a:ext uri="{FF2B5EF4-FFF2-40B4-BE49-F238E27FC236}">
                <a16:creationId xmlns:a16="http://schemas.microsoft.com/office/drawing/2014/main" id="{776F8650-2338-4CA8-AFEB-1B4567EBCF7B}"/>
              </a:ext>
            </a:extLst>
          </p:cNvPr>
          <p:cNvSpPr/>
          <p:nvPr userDrawn="1"/>
        </p:nvSpPr>
        <p:spPr>
          <a:xfrm>
            <a:off x="628651" y="6045200"/>
            <a:ext cx="7886700" cy="131763"/>
          </a:xfrm>
          <a:prstGeom prst="rect">
            <a:avLst/>
          </a:prstGeom>
          <a:solidFill>
            <a:srgbClr val="3737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101375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331" rtl="0" eaLnBrk="1" latinLnBrk="0" hangingPunct="1">
        <a:lnSpc>
          <a:spcPct val="90000"/>
        </a:lnSpc>
        <a:spcBef>
          <a:spcPct val="0"/>
        </a:spcBef>
        <a:buNone/>
        <a:defRPr sz="2800" kern="1200">
          <a:solidFill>
            <a:schemeClr val="tx1"/>
          </a:solidFill>
          <a:latin typeface="+mn-lt"/>
          <a:ea typeface="+mj-ea"/>
          <a:cs typeface="+mj-cs"/>
        </a:defRPr>
      </a:lvl1pPr>
    </p:titleStyle>
    <p:bodyStyle>
      <a:lvl1pPr marL="228582" indent="-228582" algn="l" defTabSz="914331"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49" indent="-228582" algn="l" defTabSz="91433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14" indent="-228582" algn="l" defTabSz="91433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080" indent="-228582" algn="l" defTabSz="914331"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246" indent="-228582" algn="l" defTabSz="914331"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411" indent="-228582" algn="l" defTabSz="91433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2" algn="l" defTabSz="91433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2" indent="-228582" algn="l" defTabSz="91433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09" indent="-228582" algn="l" defTabSz="91433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1" rtl="0" eaLnBrk="1" latinLnBrk="0" hangingPunct="1">
        <a:defRPr sz="1800" kern="1200">
          <a:solidFill>
            <a:schemeClr val="tx1"/>
          </a:solidFill>
          <a:latin typeface="+mn-lt"/>
          <a:ea typeface="+mn-ea"/>
          <a:cs typeface="+mn-cs"/>
        </a:defRPr>
      </a:lvl1pPr>
      <a:lvl2pPr marL="457166" algn="l" defTabSz="914331" rtl="0" eaLnBrk="1" latinLnBrk="0" hangingPunct="1">
        <a:defRPr sz="1800" kern="1200">
          <a:solidFill>
            <a:schemeClr val="tx1"/>
          </a:solidFill>
          <a:latin typeface="+mn-lt"/>
          <a:ea typeface="+mn-ea"/>
          <a:cs typeface="+mn-cs"/>
        </a:defRPr>
      </a:lvl2pPr>
      <a:lvl3pPr marL="914331" algn="l" defTabSz="914331" rtl="0" eaLnBrk="1" latinLnBrk="0" hangingPunct="1">
        <a:defRPr sz="1800" kern="1200">
          <a:solidFill>
            <a:schemeClr val="tx1"/>
          </a:solidFill>
          <a:latin typeface="+mn-lt"/>
          <a:ea typeface="+mn-ea"/>
          <a:cs typeface="+mn-cs"/>
        </a:defRPr>
      </a:lvl3pPr>
      <a:lvl4pPr marL="1371498" algn="l" defTabSz="914331" rtl="0" eaLnBrk="1" latinLnBrk="0" hangingPunct="1">
        <a:defRPr sz="1800" kern="1200">
          <a:solidFill>
            <a:schemeClr val="tx1"/>
          </a:solidFill>
          <a:latin typeface="+mn-lt"/>
          <a:ea typeface="+mn-ea"/>
          <a:cs typeface="+mn-cs"/>
        </a:defRPr>
      </a:lvl4pPr>
      <a:lvl5pPr marL="1828664" algn="l" defTabSz="914331" rtl="0" eaLnBrk="1" latinLnBrk="0" hangingPunct="1">
        <a:defRPr sz="1800" kern="1200">
          <a:solidFill>
            <a:schemeClr val="tx1"/>
          </a:solidFill>
          <a:latin typeface="+mn-lt"/>
          <a:ea typeface="+mn-ea"/>
          <a:cs typeface="+mn-cs"/>
        </a:defRPr>
      </a:lvl5pPr>
      <a:lvl6pPr marL="2285829" algn="l" defTabSz="914331" rtl="0" eaLnBrk="1" latinLnBrk="0" hangingPunct="1">
        <a:defRPr sz="1800" kern="1200">
          <a:solidFill>
            <a:schemeClr val="tx1"/>
          </a:solidFill>
          <a:latin typeface="+mn-lt"/>
          <a:ea typeface="+mn-ea"/>
          <a:cs typeface="+mn-cs"/>
        </a:defRPr>
      </a:lvl6pPr>
      <a:lvl7pPr marL="2742995" algn="l" defTabSz="914331" rtl="0" eaLnBrk="1" latinLnBrk="0" hangingPunct="1">
        <a:defRPr sz="1800" kern="1200">
          <a:solidFill>
            <a:schemeClr val="tx1"/>
          </a:solidFill>
          <a:latin typeface="+mn-lt"/>
          <a:ea typeface="+mn-ea"/>
          <a:cs typeface="+mn-cs"/>
        </a:defRPr>
      </a:lvl7pPr>
      <a:lvl8pPr marL="3200160" algn="l" defTabSz="914331" rtl="0" eaLnBrk="1" latinLnBrk="0" hangingPunct="1">
        <a:defRPr sz="1800" kern="1200">
          <a:solidFill>
            <a:schemeClr val="tx1"/>
          </a:solidFill>
          <a:latin typeface="+mn-lt"/>
          <a:ea typeface="+mn-ea"/>
          <a:cs typeface="+mn-cs"/>
        </a:defRPr>
      </a:lvl8pPr>
      <a:lvl9pPr marL="3657326" algn="l" defTabSz="91433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4AF8E-BC52-45E3-8398-B1DF95B8BF9D}"/>
              </a:ext>
            </a:extLst>
          </p:cNvPr>
          <p:cNvSpPr>
            <a:spLocks noGrp="1"/>
          </p:cNvSpPr>
          <p:nvPr>
            <p:ph type="ctrTitle"/>
          </p:nvPr>
        </p:nvSpPr>
        <p:spPr>
          <a:xfrm>
            <a:off x="4153991" y="629268"/>
            <a:ext cx="4509951" cy="1286160"/>
          </a:xfrm>
        </p:spPr>
        <p:txBody>
          <a:bodyPr vert="horz" lIns="91440" tIns="45720" rIns="91440" bIns="45720" rtlCol="0" anchor="b">
            <a:normAutofit fontScale="90000"/>
          </a:bodyPr>
          <a:lstStyle/>
          <a:p>
            <a:pPr algn="l"/>
            <a:r>
              <a:rPr lang="en-US" sz="3400" b="1" dirty="0">
                <a:solidFill>
                  <a:srgbClr val="0099CC"/>
                </a:solidFill>
                <a:latin typeface="+mj-lt"/>
              </a:rPr>
              <a:t>Sunday Service Connection</a:t>
            </a:r>
            <a:br>
              <a:rPr lang="en-US" sz="3400" b="1" dirty="0">
                <a:solidFill>
                  <a:srgbClr val="0099CC"/>
                </a:solidFill>
                <a:latin typeface="+mj-lt"/>
              </a:rPr>
            </a:br>
            <a:r>
              <a:rPr lang="en-US" sz="3400" b="1" dirty="0">
                <a:solidFill>
                  <a:srgbClr val="0099CC"/>
                </a:solidFill>
                <a:latin typeface="+mj-lt"/>
              </a:rPr>
              <a:t>Grace Episcopal Church</a:t>
            </a:r>
          </a:p>
        </p:txBody>
      </p:sp>
      <p:sp>
        <p:nvSpPr>
          <p:cNvPr id="3" name="Subtitle 2">
            <a:extLst>
              <a:ext uri="{FF2B5EF4-FFF2-40B4-BE49-F238E27FC236}">
                <a16:creationId xmlns:a16="http://schemas.microsoft.com/office/drawing/2014/main" id="{C8A1B476-1A47-4042-B9B8-60FFA0BF3D39}"/>
              </a:ext>
            </a:extLst>
          </p:cNvPr>
          <p:cNvSpPr>
            <a:spLocks noGrp="1"/>
          </p:cNvSpPr>
          <p:nvPr>
            <p:ph type="subTitle" idx="1"/>
          </p:nvPr>
        </p:nvSpPr>
        <p:spPr>
          <a:xfrm>
            <a:off x="3853742" y="2360166"/>
            <a:ext cx="4927480" cy="3509683"/>
          </a:xfrm>
        </p:spPr>
        <p:txBody>
          <a:bodyPr vert="horz" lIns="91440" tIns="45720" rIns="91440" bIns="45720" rtlCol="0">
            <a:normAutofit fontScale="62500" lnSpcReduction="20000"/>
          </a:bodyPr>
          <a:lstStyle/>
          <a:p>
            <a:r>
              <a:rPr lang="en-US" sz="4200" dirty="0"/>
              <a:t>Virtual Worship/ </a:t>
            </a:r>
          </a:p>
          <a:p>
            <a:r>
              <a:rPr lang="en-US" sz="4200" dirty="0"/>
              <a:t>Morning Prayer</a:t>
            </a:r>
          </a:p>
          <a:p>
            <a:pPr algn="l"/>
            <a:endParaRPr lang="en-US" sz="4200" dirty="0"/>
          </a:p>
          <a:p>
            <a:r>
              <a:rPr lang="en-US" sz="3500" b="1" i="0" dirty="0">
                <a:solidFill>
                  <a:srgbClr val="000000"/>
                </a:solidFill>
                <a:effectLst/>
                <a:latin typeface="Times New Roman" panose="02020603050405020304" pitchFamily="18" charset="0"/>
              </a:rPr>
              <a:t>First Sunday after the Epiphany</a:t>
            </a:r>
            <a:endParaRPr lang="en-US" sz="3500" b="1" dirty="0">
              <a:solidFill>
                <a:srgbClr val="7030A0"/>
              </a:solidFill>
              <a:effectLst/>
              <a:ea typeface="Times New Roman" panose="02020603050405020304" pitchFamily="18" charset="0"/>
              <a:cs typeface="Times New Roman" panose="02020603050405020304" pitchFamily="18" charset="0"/>
            </a:endParaRPr>
          </a:p>
          <a:p>
            <a:endParaRPr lang="en-US" sz="3000" b="1" dirty="0">
              <a:solidFill>
                <a:srgbClr val="FF0000"/>
              </a:solidFill>
            </a:endParaRPr>
          </a:p>
          <a:p>
            <a:pPr algn="l"/>
            <a:r>
              <a:rPr lang="en-US" sz="2300" dirty="0"/>
              <a:t>Reverend Grant Barber</a:t>
            </a:r>
          </a:p>
          <a:p>
            <a:pPr algn="l"/>
            <a:r>
              <a:rPr lang="en-US" sz="2300" dirty="0"/>
              <a:t>Dr. Bob Lambe, Musical Director</a:t>
            </a:r>
          </a:p>
          <a:p>
            <a:pPr algn="l"/>
            <a:r>
              <a:rPr lang="en-US" sz="2200" dirty="0"/>
              <a:t>Deb Bordne, Marie Fournier, </a:t>
            </a:r>
            <a:r>
              <a:rPr lang="en-US" sz="2200" b="0" i="0" dirty="0">
                <a:solidFill>
                  <a:srgbClr val="222222"/>
                </a:solidFill>
                <a:effectLst/>
              </a:rPr>
              <a:t>Deborah Whelan, Barbara Hanson</a:t>
            </a:r>
            <a:r>
              <a:rPr lang="en-US" sz="2400" dirty="0"/>
              <a:t>  &amp; Kay Standifer Cantors</a:t>
            </a:r>
            <a:endParaRPr lang="en-US" sz="2300" dirty="0"/>
          </a:p>
          <a:p>
            <a:pPr algn="l"/>
            <a:r>
              <a:rPr lang="en-US" sz="2300" dirty="0"/>
              <a:t>Marge Cull &amp; Bob </a:t>
            </a:r>
            <a:r>
              <a:rPr lang="en-US" sz="2300" dirty="0" err="1"/>
              <a:t>Lanpher</a:t>
            </a:r>
            <a:endParaRPr lang="en-US" sz="2300" dirty="0"/>
          </a:p>
          <a:p>
            <a:pPr algn="l"/>
            <a:r>
              <a:rPr lang="en-US" sz="2300" dirty="0"/>
              <a:t>01.10.21</a:t>
            </a:r>
          </a:p>
        </p:txBody>
      </p:sp>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1" y="2115117"/>
            <a:ext cx="4732020" cy="0"/>
          </a:xfrm>
          <a:prstGeom prst="line">
            <a:avLst/>
          </a:prstGeom>
          <a:ln w="19050">
            <a:solidFill>
              <a:srgbClr val="FF4E92"/>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02DE2D6-E0C6-44D1-B98C-E7DF2F3B118F}"/>
              </a:ext>
            </a:extLst>
          </p:cNvPr>
          <p:cNvSpPr txBox="1"/>
          <p:nvPr/>
        </p:nvSpPr>
        <p:spPr>
          <a:xfrm>
            <a:off x="6825907" y="429581"/>
            <a:ext cx="1838036" cy="369332"/>
          </a:xfrm>
          <a:prstGeom prst="rect">
            <a:avLst/>
          </a:prstGeom>
          <a:noFill/>
        </p:spPr>
        <p:txBody>
          <a:bodyPr wrap="square" rtlCol="0">
            <a:spAutoFit/>
          </a:bodyPr>
          <a:lstStyle/>
          <a:p>
            <a:r>
              <a:rPr lang="en-US" dirty="0">
                <a:solidFill>
                  <a:srgbClr val="3737BD"/>
                </a:solidFill>
              </a:rPr>
              <a:t>Start Recording</a:t>
            </a:r>
          </a:p>
        </p:txBody>
      </p:sp>
      <p:sp>
        <p:nvSpPr>
          <p:cNvPr id="9" name="Rectangle 2">
            <a:extLst>
              <a:ext uri="{FF2B5EF4-FFF2-40B4-BE49-F238E27FC236}">
                <a16:creationId xmlns:a16="http://schemas.microsoft.com/office/drawing/2014/main" id="{A103E5A5-CD1C-4D87-B08F-B8078256FDF5}"/>
              </a:ext>
            </a:extLst>
          </p:cNvPr>
          <p:cNvSpPr>
            <a:spLocks noChangeArrowheads="1"/>
          </p:cNvSpPr>
          <p:nvPr/>
        </p:nvSpPr>
        <p:spPr bwMode="auto">
          <a:xfrm>
            <a:off x="668338" y="328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1" name="Picture 2">
            <a:extLst>
              <a:ext uri="{FF2B5EF4-FFF2-40B4-BE49-F238E27FC236}">
                <a16:creationId xmlns:a16="http://schemas.microsoft.com/office/drawing/2014/main" id="{05F5CD6C-3F73-4237-B64F-9A2AA6D4BB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240" y="1219202"/>
            <a:ext cx="2629098" cy="2756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964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CCACC-732B-4CE3-9535-B98DFCA75C6C}"/>
              </a:ext>
            </a:extLst>
          </p:cNvPr>
          <p:cNvSpPr>
            <a:spLocks noGrp="1"/>
          </p:cNvSpPr>
          <p:nvPr>
            <p:ph type="title"/>
          </p:nvPr>
        </p:nvSpPr>
        <p:spPr>
          <a:xfrm>
            <a:off x="628651" y="5843"/>
            <a:ext cx="7886700" cy="752475"/>
          </a:xfrm>
        </p:spPr>
        <p:txBody>
          <a:bodyPr>
            <a:normAutofit/>
          </a:bodyPr>
          <a:lstStyle/>
          <a:p>
            <a:r>
              <a:rPr lang="en-US"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Prayers of the People - Form II –  Reader</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3CA8303-12A8-40ED-BBEE-8F87F59222A4}"/>
              </a:ext>
            </a:extLst>
          </p:cNvPr>
          <p:cNvSpPr>
            <a:spLocks noGrp="1"/>
          </p:cNvSpPr>
          <p:nvPr>
            <p:ph idx="1"/>
          </p:nvPr>
        </p:nvSpPr>
        <p:spPr>
          <a:xfrm>
            <a:off x="628650" y="538030"/>
            <a:ext cx="7408927" cy="5943599"/>
          </a:xfrm>
        </p:spPr>
        <p:txBody>
          <a:bodyPr>
            <a:noAutofit/>
          </a:bodyPr>
          <a:lstStyle/>
          <a:p>
            <a:pPr marL="0" indent="0">
              <a:lnSpc>
                <a:spcPct val="107000"/>
              </a:lnSpc>
              <a:spcBef>
                <a:spcPts val="0"/>
              </a:spcBef>
              <a:buNone/>
            </a:pPr>
            <a:r>
              <a:rPr lang="en-US" sz="1600" i="1" dirty="0">
                <a:solidFill>
                  <a:srgbClr val="333333"/>
                </a:solidFill>
                <a:ea typeface="Times New Roman" panose="02020603050405020304" pitchFamily="18" charset="0"/>
                <a:cs typeface="Times New Roman" panose="02020603050405020304" pitchFamily="18" charset="0"/>
              </a:rPr>
              <a:t>In the course of the silence after each bidding, the People offer their own prayers, either silently or aloud.</a:t>
            </a:r>
            <a:endParaRPr lang="en-US" sz="16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600" dirty="0">
                <a:solidFill>
                  <a:srgbClr val="333333"/>
                </a:solidFill>
                <a:ea typeface="Times New Roman" panose="02020603050405020304" pitchFamily="18" charset="0"/>
                <a:cs typeface="Times New Roman" panose="02020603050405020304" pitchFamily="18" charset="0"/>
              </a:rPr>
              <a:t> </a:t>
            </a:r>
          </a:p>
          <a:p>
            <a:pPr marL="0" indent="0">
              <a:lnSpc>
                <a:spcPct val="107000"/>
              </a:lnSpc>
              <a:spcBef>
                <a:spcPts val="0"/>
              </a:spcBef>
              <a:buNone/>
            </a:pPr>
            <a:r>
              <a:rPr lang="en-US" sz="1800" dirty="0">
                <a:solidFill>
                  <a:srgbClr val="333333"/>
                </a:solidFill>
                <a:ea typeface="Times New Roman" panose="02020603050405020304" pitchFamily="18" charset="0"/>
                <a:cs typeface="Times New Roman" panose="02020603050405020304" pitchFamily="18" charset="0"/>
              </a:rPr>
              <a:t>I ask your prayers for God's people throughout the world; for our Presiding Bishop Michael, our Bishops Alan and Gayle; for this gathering; and for all  ministers and people. Pray for the Church.</a:t>
            </a:r>
            <a:endParaRPr lang="en-US" sz="18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800" dirty="0">
                <a:solidFill>
                  <a:srgbClr val="333333"/>
                </a:solidFill>
                <a:ea typeface="Times New Roman" panose="02020603050405020304" pitchFamily="18" charset="0"/>
                <a:cs typeface="Times New Roman" panose="02020603050405020304" pitchFamily="18" charset="0"/>
              </a:rPr>
              <a:t> </a:t>
            </a:r>
            <a:r>
              <a:rPr lang="en-US" sz="1800" i="1" dirty="0">
                <a:solidFill>
                  <a:srgbClr val="333333"/>
                </a:solidFill>
                <a:ea typeface="Times New Roman" panose="02020603050405020304" pitchFamily="18" charset="0"/>
                <a:cs typeface="Times New Roman" panose="02020603050405020304" pitchFamily="18" charset="0"/>
              </a:rPr>
              <a:t>Silence</a:t>
            </a:r>
            <a:endParaRPr lang="en-US" sz="1800" dirty="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600" dirty="0">
              <a:solidFill>
                <a:srgbClr val="333333"/>
              </a:solidFill>
              <a:ea typeface="Times New Roman" panose="02020603050405020304" pitchFamily="18" charset="0"/>
              <a:cs typeface="Times New Roman" panose="02020603050405020304" pitchFamily="18" charset="0"/>
            </a:endParaRPr>
          </a:p>
          <a:p>
            <a:pPr marL="0" indent="0">
              <a:lnSpc>
                <a:spcPct val="107000"/>
              </a:lnSpc>
              <a:spcBef>
                <a:spcPts val="0"/>
              </a:spcBef>
              <a:buNone/>
            </a:pPr>
            <a:r>
              <a:rPr lang="en-US" sz="1800" dirty="0">
                <a:solidFill>
                  <a:srgbClr val="333333"/>
                </a:solidFill>
                <a:ea typeface="Times New Roman" panose="02020603050405020304" pitchFamily="18" charset="0"/>
                <a:cs typeface="Times New Roman" panose="02020603050405020304" pitchFamily="18" charset="0"/>
              </a:rPr>
              <a:t>I ask your prayers for peace; for goodwill among nations; and for the well-being of all people. Pray for justice and peace.</a:t>
            </a:r>
            <a:endParaRPr lang="en-US" sz="18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800" dirty="0">
                <a:solidFill>
                  <a:srgbClr val="333333"/>
                </a:solidFill>
                <a:ea typeface="Times New Roman" panose="02020603050405020304" pitchFamily="18" charset="0"/>
                <a:cs typeface="Times New Roman" panose="02020603050405020304" pitchFamily="18" charset="0"/>
              </a:rPr>
              <a:t> </a:t>
            </a:r>
            <a:r>
              <a:rPr lang="en-US" sz="1800" i="1" dirty="0">
                <a:solidFill>
                  <a:srgbClr val="333333"/>
                </a:solidFill>
                <a:ea typeface="Times New Roman" panose="02020603050405020304" pitchFamily="18" charset="0"/>
                <a:cs typeface="Times New Roman" panose="02020603050405020304" pitchFamily="18" charset="0"/>
              </a:rPr>
              <a:t>Silence</a:t>
            </a:r>
            <a:endParaRPr lang="en-US" sz="1800" dirty="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600" dirty="0">
              <a:solidFill>
                <a:srgbClr val="333333"/>
              </a:solidFill>
              <a:ea typeface="Times New Roman" panose="02020603050405020304" pitchFamily="18" charset="0"/>
              <a:cs typeface="Times New Roman" panose="02020603050405020304" pitchFamily="18" charset="0"/>
            </a:endParaRPr>
          </a:p>
          <a:p>
            <a:pPr marL="0" indent="0">
              <a:lnSpc>
                <a:spcPct val="107000"/>
              </a:lnSpc>
              <a:spcBef>
                <a:spcPts val="0"/>
              </a:spcBef>
              <a:buNone/>
            </a:pPr>
            <a:r>
              <a:rPr lang="en-US" sz="1800" dirty="0">
                <a:solidFill>
                  <a:srgbClr val="333333"/>
                </a:solidFill>
                <a:ea typeface="Times New Roman" panose="02020603050405020304" pitchFamily="18" charset="0"/>
                <a:cs typeface="Times New Roman" panose="02020603050405020304" pitchFamily="18" charset="0"/>
              </a:rPr>
              <a:t>I ask your prayers for the poor, the sick, the hungry, the oppressed, and those in prison.  Pray for those in any need or trouble.</a:t>
            </a:r>
            <a:endParaRPr lang="en-US" sz="1800" dirty="0">
              <a:ea typeface="Calibri" panose="020F0502020204030204" pitchFamily="34" charset="0"/>
              <a:cs typeface="Times New Roman" panose="02020603050405020304" pitchFamily="18" charset="0"/>
            </a:endParaRPr>
          </a:p>
          <a:p>
            <a:pPr indent="0">
              <a:lnSpc>
                <a:spcPct val="100000"/>
              </a:lnSpc>
              <a:spcBef>
                <a:spcPts val="600"/>
              </a:spcBef>
              <a:spcAft>
                <a:spcPts val="600"/>
              </a:spcAft>
              <a:buNone/>
            </a:pPr>
            <a:r>
              <a:rPr lang="en-US" sz="1800" dirty="0"/>
              <a:t>Dot B., Marilyn W., Kyle M., Jennifer M., Claire M., Muriel C., Daniel, Marjorie S., Tom D., JoAnn B., Vi G.,  Andrew D., Loren C., Richard T.,  Pat N., Rebecca T., Stephanie T., David T., George M., Alison S., Diane M., Carolyn D., John V., Norm L.,  Fredy V., Janet D., Beth W., Ron, Nancy M., Michele T.,  Bob B. &amp; Carole HP</a:t>
            </a:r>
          </a:p>
          <a:p>
            <a:pPr indent="0">
              <a:lnSpc>
                <a:spcPct val="100000"/>
              </a:lnSpc>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F8531E93-CE2D-4A8B-A8ED-8EAE558B8622}"/>
              </a:ext>
            </a:extLst>
          </p:cNvPr>
          <p:cNvSpPr>
            <a:spLocks noGrp="1"/>
          </p:cNvSpPr>
          <p:nvPr>
            <p:ph type="dt" sz="half" idx="10"/>
          </p:nvPr>
        </p:nvSpPr>
        <p:spPr/>
        <p:txBody>
          <a:bodyPr/>
          <a:lstStyle/>
          <a:p>
            <a:fld id="{D0BE5D3C-C6B7-4447-A2D2-97B81A50857C}" type="datetime1">
              <a:rPr lang="en-US" smtClean="0"/>
              <a:t>1/6/2021</a:t>
            </a:fld>
            <a:endParaRPr lang="en-US" dirty="0"/>
          </a:p>
        </p:txBody>
      </p:sp>
      <p:sp>
        <p:nvSpPr>
          <p:cNvPr id="5" name="Slide Number Placeholder 4">
            <a:extLst>
              <a:ext uri="{FF2B5EF4-FFF2-40B4-BE49-F238E27FC236}">
                <a16:creationId xmlns:a16="http://schemas.microsoft.com/office/drawing/2014/main" id="{8C5A6A74-7379-49F7-9C8E-0A018C0E6280}"/>
              </a:ext>
            </a:extLst>
          </p:cNvPr>
          <p:cNvSpPr>
            <a:spLocks noGrp="1"/>
          </p:cNvSpPr>
          <p:nvPr>
            <p:ph type="sldNum" sz="quarter" idx="12"/>
          </p:nvPr>
        </p:nvSpPr>
        <p:spPr/>
        <p:txBody>
          <a:bodyPr/>
          <a:lstStyle/>
          <a:p>
            <a:fld id="{7A9B60FC-93A7-4FAE-BCA3-9107707B13E8}" type="slidenum">
              <a:rPr lang="en-US" smtClean="0"/>
              <a:t>10</a:t>
            </a:fld>
            <a:endParaRPr lang="en-US" dirty="0"/>
          </a:p>
        </p:txBody>
      </p:sp>
    </p:spTree>
    <p:extLst>
      <p:ext uri="{BB962C8B-B14F-4D97-AF65-F5344CB8AC3E}">
        <p14:creationId xmlns:p14="http://schemas.microsoft.com/office/powerpoint/2010/main" val="341297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25504-C086-4510-9BFC-4BF541A8A2AC}"/>
              </a:ext>
            </a:extLst>
          </p:cNvPr>
          <p:cNvSpPr>
            <a:spLocks noGrp="1"/>
          </p:cNvSpPr>
          <p:nvPr>
            <p:ph type="title"/>
          </p:nvPr>
        </p:nvSpPr>
        <p:spPr>
          <a:xfrm>
            <a:off x="628651" y="182919"/>
            <a:ext cx="8165651" cy="460036"/>
          </a:xfrm>
        </p:spPr>
        <p:txBody>
          <a:bodyPr>
            <a:noAutofit/>
          </a:bodyPr>
          <a:lstStyle/>
          <a:p>
            <a:r>
              <a:rPr lang="en-US" dirty="0"/>
              <a:t>Prayers of the People – </a:t>
            </a:r>
            <a:endParaRPr lang="en-US" dirty="0">
              <a:highlight>
                <a:srgbClr val="FFFF00"/>
              </a:highlight>
            </a:endParaRPr>
          </a:p>
        </p:txBody>
      </p:sp>
      <p:sp>
        <p:nvSpPr>
          <p:cNvPr id="3" name="Content Placeholder 2">
            <a:extLst>
              <a:ext uri="{FF2B5EF4-FFF2-40B4-BE49-F238E27FC236}">
                <a16:creationId xmlns:a16="http://schemas.microsoft.com/office/drawing/2014/main" id="{C8F2CCEA-9A1B-42A1-8668-8E0533FF6FF9}"/>
              </a:ext>
            </a:extLst>
          </p:cNvPr>
          <p:cNvSpPr>
            <a:spLocks noGrp="1"/>
          </p:cNvSpPr>
          <p:nvPr>
            <p:ph idx="1"/>
          </p:nvPr>
        </p:nvSpPr>
        <p:spPr>
          <a:xfrm>
            <a:off x="628651" y="882869"/>
            <a:ext cx="7886700" cy="5293251"/>
          </a:xfrm>
        </p:spPr>
        <p:txBody>
          <a:bodyPr>
            <a:normAutofit lnSpcReduction="10000"/>
          </a:bodyPr>
          <a:lstStyle/>
          <a:p>
            <a:pPr marL="0" indent="0">
              <a:lnSpc>
                <a:spcPct val="107000"/>
              </a:lnSpc>
              <a:spcBef>
                <a:spcPts val="0"/>
              </a:spcBef>
              <a:buNone/>
            </a:pPr>
            <a:r>
              <a:rPr lang="en-US" sz="2000" dirty="0"/>
              <a:t>We give thanks for those serving in the military, especially: Matt C., Baron S., Zachary S., Christopher, Tim, Monique &amp; Joey</a:t>
            </a:r>
          </a:p>
          <a:p>
            <a:pPr marL="0" indent="0">
              <a:lnSpc>
                <a:spcPct val="107000"/>
              </a:lnSpc>
              <a:spcBef>
                <a:spcPts val="0"/>
              </a:spcBef>
              <a:buNone/>
            </a:pPr>
            <a:endParaRPr lang="en-US" sz="2000" dirty="0">
              <a:solidFill>
                <a:srgbClr val="333333"/>
              </a:solidFill>
              <a:ea typeface="Times New Roman" panose="02020603050405020304" pitchFamily="18" charset="0"/>
              <a:cs typeface="Times New Roman" panose="02020603050405020304" pitchFamily="18" charset="0"/>
            </a:endParaRPr>
          </a:p>
          <a:p>
            <a:pPr marL="0" indent="0">
              <a:lnSpc>
                <a:spcPct val="107000"/>
              </a:lnSpc>
              <a:spcBef>
                <a:spcPts val="0"/>
              </a:spcBef>
              <a:buNone/>
            </a:pPr>
            <a:r>
              <a:rPr lang="en-US" sz="2000" dirty="0">
                <a:solidFill>
                  <a:srgbClr val="333333"/>
                </a:solidFill>
                <a:ea typeface="Times New Roman" panose="02020603050405020304" pitchFamily="18" charset="0"/>
                <a:cs typeface="Times New Roman" panose="02020603050405020304" pitchFamily="18" charset="0"/>
              </a:rPr>
              <a:t>I ask your prayers for all who seek God, or a deeper knowledge of him. Pray that they may find and be found by him.</a:t>
            </a:r>
            <a:endParaRPr lang="en-US" sz="20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000" dirty="0">
                <a:solidFill>
                  <a:srgbClr val="333333"/>
                </a:solidFill>
                <a:ea typeface="Times New Roman" panose="02020603050405020304" pitchFamily="18" charset="0"/>
                <a:cs typeface="Times New Roman" panose="02020603050405020304" pitchFamily="18" charset="0"/>
              </a:rPr>
              <a:t> </a:t>
            </a:r>
            <a:r>
              <a:rPr lang="en-US" sz="2000" i="1" dirty="0">
                <a:solidFill>
                  <a:srgbClr val="333333"/>
                </a:solidFill>
                <a:ea typeface="Times New Roman" panose="02020603050405020304" pitchFamily="18" charset="0"/>
                <a:cs typeface="Times New Roman" panose="02020603050405020304" pitchFamily="18" charset="0"/>
              </a:rPr>
              <a:t>Silence -  We invite you to name out loud others we pray for….</a:t>
            </a:r>
          </a:p>
          <a:p>
            <a:pPr marL="0" indent="0">
              <a:lnSpc>
                <a:spcPct val="107000"/>
              </a:lnSpc>
              <a:spcBef>
                <a:spcPts val="0"/>
              </a:spcBef>
              <a:buNone/>
            </a:pPr>
            <a:endParaRPr lang="en-US" sz="2000" dirty="0">
              <a:solidFill>
                <a:srgbClr val="333333"/>
              </a:solidFill>
              <a:ea typeface="Times New Roman" panose="02020603050405020304" pitchFamily="18" charset="0"/>
              <a:cs typeface="Times New Roman" panose="02020603050405020304" pitchFamily="18" charset="0"/>
            </a:endParaRPr>
          </a:p>
          <a:p>
            <a:pPr marL="0" indent="0">
              <a:lnSpc>
                <a:spcPct val="107000"/>
              </a:lnSpc>
              <a:spcBef>
                <a:spcPts val="0"/>
              </a:spcBef>
              <a:buNone/>
            </a:pPr>
            <a:r>
              <a:rPr lang="en-US" sz="2000" dirty="0">
                <a:solidFill>
                  <a:srgbClr val="333333"/>
                </a:solidFill>
                <a:ea typeface="Times New Roman" panose="02020603050405020304" pitchFamily="18" charset="0"/>
                <a:cs typeface="Times New Roman" panose="02020603050405020304" pitchFamily="18" charset="0"/>
              </a:rPr>
              <a:t>I ask your prayers for the departed. Pray for those who have died.</a:t>
            </a:r>
            <a:endParaRPr lang="en-US" sz="20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000" dirty="0">
                <a:solidFill>
                  <a:srgbClr val="333333"/>
                </a:solidFill>
                <a:ea typeface="Times New Roman" panose="02020603050405020304" pitchFamily="18" charset="0"/>
                <a:cs typeface="Times New Roman" panose="02020603050405020304" pitchFamily="18" charset="0"/>
              </a:rPr>
              <a:t> </a:t>
            </a:r>
            <a:r>
              <a:rPr lang="en-US" sz="2000" i="1" dirty="0">
                <a:solidFill>
                  <a:srgbClr val="333333"/>
                </a:solidFill>
                <a:ea typeface="Times New Roman" panose="02020603050405020304" pitchFamily="18" charset="0"/>
                <a:cs typeface="Times New Roman" panose="02020603050405020304" pitchFamily="18" charset="0"/>
              </a:rPr>
              <a:t>Silence - We invite you to name out loud others we pray for….</a:t>
            </a:r>
            <a:endParaRPr lang="en-US" sz="2000" dirty="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000" dirty="0">
              <a:solidFill>
                <a:srgbClr val="333333"/>
              </a:solidFill>
              <a:ea typeface="Times New Roman" panose="02020603050405020304" pitchFamily="18" charset="0"/>
              <a:cs typeface="Times New Roman" panose="02020603050405020304" pitchFamily="18" charset="0"/>
            </a:endParaRPr>
          </a:p>
          <a:p>
            <a:pPr marL="0" indent="0">
              <a:lnSpc>
                <a:spcPct val="107000"/>
              </a:lnSpc>
              <a:spcBef>
                <a:spcPts val="0"/>
              </a:spcBef>
              <a:buNone/>
            </a:pPr>
            <a:r>
              <a:rPr lang="en-US" sz="2000" dirty="0">
                <a:solidFill>
                  <a:srgbClr val="333333"/>
                </a:solidFill>
                <a:ea typeface="Times New Roman" panose="02020603050405020304" pitchFamily="18" charset="0"/>
                <a:cs typeface="Times New Roman" panose="02020603050405020304" pitchFamily="18" charset="0"/>
              </a:rPr>
              <a:t>I ask for your prayers of thanksgiving for blessings. Pray in gratitude to God.</a:t>
            </a:r>
            <a:endParaRPr lang="en-US" sz="20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000" dirty="0">
                <a:solidFill>
                  <a:srgbClr val="333333"/>
                </a:solidFill>
                <a:ea typeface="Times New Roman" panose="02020603050405020304" pitchFamily="18" charset="0"/>
                <a:cs typeface="Times New Roman" panose="02020603050405020304" pitchFamily="18" charset="0"/>
              </a:rPr>
              <a:t> </a:t>
            </a:r>
            <a:r>
              <a:rPr lang="en-US" sz="2000" i="1" dirty="0">
                <a:solidFill>
                  <a:srgbClr val="333333"/>
                </a:solidFill>
                <a:ea typeface="Times New Roman" panose="02020603050405020304" pitchFamily="18" charset="0"/>
                <a:cs typeface="Times New Roman" panose="02020603050405020304" pitchFamily="18" charset="0"/>
              </a:rPr>
              <a:t>Silence - We invite you to name out loud thanksgivings we pray for….</a:t>
            </a:r>
          </a:p>
          <a:p>
            <a:pPr marL="0" indent="0">
              <a:lnSpc>
                <a:spcPct val="107000"/>
              </a:lnSpc>
              <a:spcBef>
                <a:spcPts val="0"/>
              </a:spcBef>
              <a:buNone/>
            </a:pPr>
            <a:endParaRPr lang="en-US" sz="2000" i="1" dirty="0">
              <a:solidFill>
                <a:srgbClr val="333333"/>
              </a:solidFill>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000" i="1" dirty="0">
                <a:solidFill>
                  <a:srgbClr val="333333"/>
                </a:solidFill>
                <a:ea typeface="Calibri" panose="020F0502020204030204" pitchFamily="34" charset="0"/>
                <a:cs typeface="Times New Roman" panose="02020603050405020304" pitchFamily="18" charset="0"/>
              </a:rPr>
              <a:t>You may also add your prayers in the chat box, including birthday or anniversary remembrances.</a:t>
            </a:r>
            <a:endParaRPr lang="en-US" sz="2000" dirty="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C65E36C4-12CE-4D69-94C0-A708F86F6ACA}"/>
              </a:ext>
            </a:extLst>
          </p:cNvPr>
          <p:cNvSpPr>
            <a:spLocks noGrp="1"/>
          </p:cNvSpPr>
          <p:nvPr>
            <p:ph type="dt" sz="half" idx="10"/>
          </p:nvPr>
        </p:nvSpPr>
        <p:spPr/>
        <p:txBody>
          <a:bodyPr/>
          <a:lstStyle/>
          <a:p>
            <a:fld id="{D0BE5D3C-C6B7-4447-A2D2-97B81A50857C}" type="datetime1">
              <a:rPr lang="en-US" smtClean="0"/>
              <a:t>1/6/2021</a:t>
            </a:fld>
            <a:endParaRPr lang="en-US" dirty="0"/>
          </a:p>
        </p:txBody>
      </p:sp>
      <p:sp>
        <p:nvSpPr>
          <p:cNvPr id="5" name="Slide Number Placeholder 4">
            <a:extLst>
              <a:ext uri="{FF2B5EF4-FFF2-40B4-BE49-F238E27FC236}">
                <a16:creationId xmlns:a16="http://schemas.microsoft.com/office/drawing/2014/main" id="{8E51D20F-A090-455C-B761-A62709259747}"/>
              </a:ext>
            </a:extLst>
          </p:cNvPr>
          <p:cNvSpPr>
            <a:spLocks noGrp="1"/>
          </p:cNvSpPr>
          <p:nvPr>
            <p:ph type="sldNum" sz="quarter" idx="12"/>
          </p:nvPr>
        </p:nvSpPr>
        <p:spPr/>
        <p:txBody>
          <a:bodyPr/>
          <a:lstStyle/>
          <a:p>
            <a:fld id="{7A9B60FC-93A7-4FAE-BCA3-9107707B13E8}" type="slidenum">
              <a:rPr lang="en-US" smtClean="0"/>
              <a:t>11</a:t>
            </a:fld>
            <a:endParaRPr lang="en-US" dirty="0"/>
          </a:p>
        </p:txBody>
      </p:sp>
      <p:sp>
        <p:nvSpPr>
          <p:cNvPr id="6" name="Rectangle 5">
            <a:extLst>
              <a:ext uri="{FF2B5EF4-FFF2-40B4-BE49-F238E27FC236}">
                <a16:creationId xmlns:a16="http://schemas.microsoft.com/office/drawing/2014/main" id="{B138C55C-4A67-46CC-B5EE-1BAF0F03B601}"/>
              </a:ext>
            </a:extLst>
          </p:cNvPr>
          <p:cNvSpPr/>
          <p:nvPr/>
        </p:nvSpPr>
        <p:spPr>
          <a:xfrm>
            <a:off x="5440218" y="136527"/>
            <a:ext cx="3561977" cy="646331"/>
          </a:xfrm>
          <a:prstGeom prst="rect">
            <a:avLst/>
          </a:prstGeom>
        </p:spPr>
        <p:txBody>
          <a:bodyPr wrap="square">
            <a:spAutoFit/>
          </a:bodyPr>
          <a:lstStyle/>
          <a:p>
            <a:pPr marL="112706" lvl="1"/>
            <a:r>
              <a:rPr lang="en-US" i="1" dirty="0">
                <a:solidFill>
                  <a:srgbClr val="2645E2"/>
                </a:solidFill>
              </a:rPr>
              <a:t>Rev. Grant or reader’s microphone is open, all others muted</a:t>
            </a:r>
            <a:endParaRPr lang="en-US" dirty="0">
              <a:solidFill>
                <a:srgbClr val="2645E2"/>
              </a:solidFill>
            </a:endParaRPr>
          </a:p>
        </p:txBody>
      </p:sp>
    </p:spTree>
    <p:extLst>
      <p:ext uri="{BB962C8B-B14F-4D97-AF65-F5344CB8AC3E}">
        <p14:creationId xmlns:p14="http://schemas.microsoft.com/office/powerpoint/2010/main" val="2825190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A8050-9CF0-486E-AE06-00C119A6CB02}"/>
              </a:ext>
            </a:extLst>
          </p:cNvPr>
          <p:cNvSpPr>
            <a:spLocks noGrp="1"/>
          </p:cNvSpPr>
          <p:nvPr>
            <p:ph type="title"/>
          </p:nvPr>
        </p:nvSpPr>
        <p:spPr/>
        <p:txBody>
          <a:bodyPr/>
          <a:lstStyle/>
          <a:p>
            <a:r>
              <a:rPr lang="en-US" sz="2800" dirty="0"/>
              <a:t>Confession and Absolution</a:t>
            </a:r>
            <a:endParaRPr lang="en-US" dirty="0"/>
          </a:p>
        </p:txBody>
      </p:sp>
      <p:sp>
        <p:nvSpPr>
          <p:cNvPr id="3" name="Content Placeholder 2">
            <a:extLst>
              <a:ext uri="{FF2B5EF4-FFF2-40B4-BE49-F238E27FC236}">
                <a16:creationId xmlns:a16="http://schemas.microsoft.com/office/drawing/2014/main" id="{6842442D-0F30-4A52-86A2-25304D518C90}"/>
              </a:ext>
            </a:extLst>
          </p:cNvPr>
          <p:cNvSpPr>
            <a:spLocks noGrp="1"/>
          </p:cNvSpPr>
          <p:nvPr>
            <p:ph idx="1"/>
          </p:nvPr>
        </p:nvSpPr>
        <p:spPr>
          <a:xfrm>
            <a:off x="628650" y="950976"/>
            <a:ext cx="7940583" cy="5225987"/>
          </a:xfrm>
        </p:spPr>
        <p:txBody>
          <a:bodyPr>
            <a:normAutofit fontScale="77500" lnSpcReduction="20000"/>
          </a:bodyPr>
          <a:lstStyle/>
          <a:p>
            <a:pPr marL="0" indent="0">
              <a:buNone/>
            </a:pPr>
            <a:r>
              <a:rPr lang="en-US" sz="2600" dirty="0"/>
              <a:t>Let us confess our sins against God and our neighbor</a:t>
            </a:r>
          </a:p>
          <a:p>
            <a:pPr marL="0" indent="0">
              <a:buNone/>
            </a:pPr>
            <a:r>
              <a:rPr lang="en-US" sz="2600" i="1" dirty="0"/>
              <a:t>Officiant and People together</a:t>
            </a:r>
          </a:p>
          <a:p>
            <a:pPr marL="0" indent="0">
              <a:buNone/>
            </a:pPr>
            <a:r>
              <a:rPr lang="en-US" sz="2600" dirty="0"/>
              <a:t>Most merciful God,</a:t>
            </a:r>
            <a:br>
              <a:rPr lang="en-US" sz="2600" dirty="0"/>
            </a:br>
            <a:r>
              <a:rPr lang="en-US" sz="2600" dirty="0"/>
              <a:t>we confess that we have sinned against you</a:t>
            </a:r>
            <a:br>
              <a:rPr lang="en-US" sz="2600" dirty="0"/>
            </a:br>
            <a:r>
              <a:rPr lang="en-US" sz="2600" dirty="0"/>
              <a:t>in thought, word, and deed,</a:t>
            </a:r>
            <a:br>
              <a:rPr lang="en-US" sz="2600" dirty="0"/>
            </a:br>
            <a:r>
              <a:rPr lang="en-US" sz="2600" dirty="0"/>
              <a:t>by what we have done,</a:t>
            </a:r>
            <a:br>
              <a:rPr lang="en-US" sz="2600" dirty="0"/>
            </a:br>
            <a:r>
              <a:rPr lang="en-US" sz="2600" dirty="0"/>
              <a:t>and by what we have left undone.</a:t>
            </a:r>
            <a:br>
              <a:rPr lang="en-US" sz="2600" dirty="0"/>
            </a:br>
            <a:r>
              <a:rPr lang="en-US" sz="2600" dirty="0"/>
              <a:t>We have not loved you with our whole heart;</a:t>
            </a:r>
            <a:br>
              <a:rPr lang="en-US" sz="2600" dirty="0"/>
            </a:br>
            <a:r>
              <a:rPr lang="en-US" sz="2600" dirty="0"/>
              <a:t>we have not loved our neighbors as ourselves.</a:t>
            </a:r>
            <a:br>
              <a:rPr lang="en-US" sz="2600" dirty="0"/>
            </a:br>
            <a:r>
              <a:rPr lang="en-US" sz="2600" dirty="0"/>
              <a:t>We are truly sorry and we humbly repent.</a:t>
            </a:r>
            <a:br>
              <a:rPr lang="en-US" sz="2600" dirty="0"/>
            </a:br>
            <a:r>
              <a:rPr lang="en-US" sz="2600" dirty="0"/>
              <a:t>For the sake of your Son Jesus Christ,</a:t>
            </a:r>
            <a:br>
              <a:rPr lang="en-US" sz="2600" dirty="0"/>
            </a:br>
            <a:r>
              <a:rPr lang="en-US" sz="2600" dirty="0"/>
              <a:t>have mercy on us and forgive us;</a:t>
            </a:r>
            <a:br>
              <a:rPr lang="en-US" sz="2600" dirty="0"/>
            </a:br>
            <a:r>
              <a:rPr lang="en-US" sz="2600" dirty="0"/>
              <a:t>that we may delight in your will,</a:t>
            </a:r>
            <a:br>
              <a:rPr lang="en-US" sz="2600" dirty="0"/>
            </a:br>
            <a:r>
              <a:rPr lang="en-US" sz="2600" dirty="0"/>
              <a:t>and walk in your ways,</a:t>
            </a:r>
            <a:br>
              <a:rPr lang="en-US" sz="2600" dirty="0"/>
            </a:br>
            <a:r>
              <a:rPr lang="en-US" sz="2600" dirty="0"/>
              <a:t>to the glory of your Name. Amen.</a:t>
            </a:r>
          </a:p>
          <a:p>
            <a:pPr marL="0" indent="0">
              <a:buNone/>
            </a:pPr>
            <a:r>
              <a:rPr lang="en-US" sz="2600" dirty="0"/>
              <a:t>Priest:   Almighty God have mercy on you, forgive you all your sins</a:t>
            </a:r>
            <a:br>
              <a:rPr lang="en-US" sz="2600" dirty="0"/>
            </a:br>
            <a:r>
              <a:rPr lang="en-US" sz="2600" dirty="0"/>
              <a:t>through our Lord Jesus Christ, strengthen you in all</a:t>
            </a:r>
            <a:br>
              <a:rPr lang="en-US" sz="2600" dirty="0"/>
            </a:br>
            <a:r>
              <a:rPr lang="en-US" sz="2600" dirty="0"/>
              <a:t>goodness, and by the power of the Holy Spirit keep you in</a:t>
            </a:r>
            <a:br>
              <a:rPr lang="en-US" sz="2600" dirty="0"/>
            </a:br>
            <a:r>
              <a:rPr lang="en-US" sz="2600" dirty="0"/>
              <a:t>eternal life.  </a:t>
            </a:r>
          </a:p>
          <a:p>
            <a:pPr marL="0" indent="0">
              <a:buNone/>
            </a:pPr>
            <a:r>
              <a:rPr lang="en-US" sz="2600" dirty="0"/>
              <a:t>Amen.</a:t>
            </a:r>
          </a:p>
          <a:p>
            <a:endParaRPr lang="en-US" dirty="0"/>
          </a:p>
        </p:txBody>
      </p:sp>
      <p:sp>
        <p:nvSpPr>
          <p:cNvPr id="4" name="Date Placeholder 3">
            <a:extLst>
              <a:ext uri="{FF2B5EF4-FFF2-40B4-BE49-F238E27FC236}">
                <a16:creationId xmlns:a16="http://schemas.microsoft.com/office/drawing/2014/main" id="{0502D901-A9F7-4ADC-A23B-8622B64203FB}"/>
              </a:ext>
            </a:extLst>
          </p:cNvPr>
          <p:cNvSpPr>
            <a:spLocks noGrp="1"/>
          </p:cNvSpPr>
          <p:nvPr>
            <p:ph type="dt" sz="half" idx="10"/>
          </p:nvPr>
        </p:nvSpPr>
        <p:spPr/>
        <p:txBody>
          <a:bodyPr/>
          <a:lstStyle/>
          <a:p>
            <a:fld id="{D0BE5D3C-C6B7-4447-A2D2-97B81A50857C}" type="datetime1">
              <a:rPr lang="en-US" smtClean="0"/>
              <a:t>1/6/2021</a:t>
            </a:fld>
            <a:endParaRPr lang="en-US" dirty="0"/>
          </a:p>
        </p:txBody>
      </p:sp>
      <p:sp>
        <p:nvSpPr>
          <p:cNvPr id="5" name="Slide Number Placeholder 4">
            <a:extLst>
              <a:ext uri="{FF2B5EF4-FFF2-40B4-BE49-F238E27FC236}">
                <a16:creationId xmlns:a16="http://schemas.microsoft.com/office/drawing/2014/main" id="{FC2C73AF-D1E9-44AE-9250-AF2AEC9904CF}"/>
              </a:ext>
            </a:extLst>
          </p:cNvPr>
          <p:cNvSpPr>
            <a:spLocks noGrp="1"/>
          </p:cNvSpPr>
          <p:nvPr>
            <p:ph type="sldNum" sz="quarter" idx="12"/>
          </p:nvPr>
        </p:nvSpPr>
        <p:spPr/>
        <p:txBody>
          <a:bodyPr/>
          <a:lstStyle/>
          <a:p>
            <a:fld id="{7A9B60FC-93A7-4FAE-BCA3-9107707B13E8}" type="slidenum">
              <a:rPr lang="en-US" smtClean="0"/>
              <a:t>12</a:t>
            </a:fld>
            <a:endParaRPr lang="en-US" dirty="0"/>
          </a:p>
        </p:txBody>
      </p:sp>
    </p:spTree>
    <p:extLst>
      <p:ext uri="{BB962C8B-B14F-4D97-AF65-F5344CB8AC3E}">
        <p14:creationId xmlns:p14="http://schemas.microsoft.com/office/powerpoint/2010/main" val="2545916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25921-1EC8-4C37-B8BC-3795C2CFE098}"/>
              </a:ext>
            </a:extLst>
          </p:cNvPr>
          <p:cNvSpPr>
            <a:spLocks noGrp="1"/>
          </p:cNvSpPr>
          <p:nvPr>
            <p:ph type="title"/>
          </p:nvPr>
        </p:nvSpPr>
        <p:spPr/>
        <p:txBody>
          <a:bodyPr>
            <a:normAutofit/>
          </a:bodyPr>
          <a:lstStyle/>
          <a:p>
            <a:r>
              <a:rPr lang="en-US" dirty="0"/>
              <a:t>The Lord’s Prayer     			</a:t>
            </a:r>
            <a:r>
              <a:rPr lang="en-US" sz="1800" dirty="0">
                <a:solidFill>
                  <a:srgbClr val="FF0000"/>
                </a:solidFill>
              </a:rPr>
              <a:t>Mute microphones</a:t>
            </a:r>
          </a:p>
        </p:txBody>
      </p:sp>
      <p:sp>
        <p:nvSpPr>
          <p:cNvPr id="3" name="Content Placeholder 2">
            <a:extLst>
              <a:ext uri="{FF2B5EF4-FFF2-40B4-BE49-F238E27FC236}">
                <a16:creationId xmlns:a16="http://schemas.microsoft.com/office/drawing/2014/main" id="{1AF8A173-C732-4FAC-AB69-C9516721D029}"/>
              </a:ext>
            </a:extLst>
          </p:cNvPr>
          <p:cNvSpPr>
            <a:spLocks noGrp="1"/>
          </p:cNvSpPr>
          <p:nvPr>
            <p:ph sz="half" idx="1"/>
          </p:nvPr>
        </p:nvSpPr>
        <p:spPr>
          <a:xfrm>
            <a:off x="628651" y="1543888"/>
            <a:ext cx="3886200" cy="3164845"/>
          </a:xfrm>
        </p:spPr>
        <p:txBody>
          <a:bodyPr>
            <a:noAutofit/>
          </a:bodyPr>
          <a:lstStyle/>
          <a:p>
            <a:pPr marL="0" indent="0">
              <a:lnSpc>
                <a:spcPct val="100000"/>
              </a:lnSpc>
              <a:spcBef>
                <a:spcPts val="0"/>
              </a:spcBef>
              <a:buNone/>
              <a:tabLst>
                <a:tab pos="457166" algn="l"/>
              </a:tabLst>
            </a:pPr>
            <a:r>
              <a:rPr lang="en-US" sz="2000" dirty="0"/>
              <a:t>Our Father, who art in heaven, </a:t>
            </a:r>
          </a:p>
          <a:p>
            <a:pPr marL="0" indent="0">
              <a:lnSpc>
                <a:spcPct val="100000"/>
              </a:lnSpc>
              <a:spcBef>
                <a:spcPts val="0"/>
              </a:spcBef>
              <a:buNone/>
              <a:tabLst>
                <a:tab pos="457166" algn="l"/>
              </a:tabLst>
            </a:pPr>
            <a:r>
              <a:rPr lang="en-US" sz="2000" dirty="0"/>
              <a:t>hallowed be thy Name, </a:t>
            </a:r>
          </a:p>
          <a:p>
            <a:pPr marL="0" indent="0">
              <a:lnSpc>
                <a:spcPct val="100000"/>
              </a:lnSpc>
              <a:spcBef>
                <a:spcPts val="0"/>
              </a:spcBef>
              <a:buNone/>
              <a:tabLst>
                <a:tab pos="457166" algn="l"/>
              </a:tabLst>
            </a:pPr>
            <a:r>
              <a:rPr lang="en-US" sz="2000" dirty="0"/>
              <a:t>thy kingdom come, </a:t>
            </a:r>
          </a:p>
          <a:p>
            <a:pPr marL="0" indent="0">
              <a:lnSpc>
                <a:spcPct val="100000"/>
              </a:lnSpc>
              <a:spcBef>
                <a:spcPts val="0"/>
              </a:spcBef>
              <a:buNone/>
              <a:tabLst>
                <a:tab pos="457166" algn="l"/>
              </a:tabLst>
            </a:pPr>
            <a:r>
              <a:rPr lang="en-US" sz="2000" dirty="0"/>
              <a:t>thy will be done, </a:t>
            </a:r>
          </a:p>
          <a:p>
            <a:pPr marL="0" indent="0">
              <a:lnSpc>
                <a:spcPct val="100000"/>
              </a:lnSpc>
              <a:spcBef>
                <a:spcPts val="0"/>
              </a:spcBef>
              <a:buNone/>
              <a:tabLst>
                <a:tab pos="457166" algn="l"/>
              </a:tabLst>
            </a:pPr>
            <a:r>
              <a:rPr lang="en-US" sz="2000" dirty="0"/>
              <a:t>on earth as it is in heaven. </a:t>
            </a:r>
          </a:p>
          <a:p>
            <a:pPr marL="0" indent="0">
              <a:lnSpc>
                <a:spcPct val="100000"/>
              </a:lnSpc>
              <a:spcBef>
                <a:spcPts val="0"/>
              </a:spcBef>
              <a:buNone/>
              <a:tabLst>
                <a:tab pos="457166" algn="l"/>
              </a:tabLst>
            </a:pPr>
            <a:r>
              <a:rPr lang="en-US" sz="2000" dirty="0"/>
              <a:t>Give us this day our daily bread. </a:t>
            </a:r>
          </a:p>
          <a:p>
            <a:pPr marL="0" indent="0">
              <a:lnSpc>
                <a:spcPct val="100000"/>
              </a:lnSpc>
              <a:spcBef>
                <a:spcPts val="0"/>
              </a:spcBef>
              <a:buNone/>
              <a:tabLst>
                <a:tab pos="457166" algn="l"/>
              </a:tabLst>
            </a:pPr>
            <a:r>
              <a:rPr lang="en-US" sz="2000" dirty="0"/>
              <a:t>And forgive us our trespasses, </a:t>
            </a:r>
          </a:p>
          <a:p>
            <a:pPr marL="0" indent="0">
              <a:lnSpc>
                <a:spcPct val="100000"/>
              </a:lnSpc>
              <a:spcBef>
                <a:spcPts val="0"/>
              </a:spcBef>
              <a:buNone/>
              <a:tabLst>
                <a:tab pos="457166" algn="l"/>
              </a:tabLst>
            </a:pPr>
            <a:r>
              <a:rPr lang="en-US" sz="2000" dirty="0"/>
              <a:t>as we forgive those who trespass against us. </a:t>
            </a:r>
          </a:p>
        </p:txBody>
      </p:sp>
      <p:sp>
        <p:nvSpPr>
          <p:cNvPr id="6" name="Content Placeholder 5">
            <a:extLst>
              <a:ext uri="{FF2B5EF4-FFF2-40B4-BE49-F238E27FC236}">
                <a16:creationId xmlns:a16="http://schemas.microsoft.com/office/drawing/2014/main" id="{91CA89B7-9005-4990-BFE1-D5E2D460E2B9}"/>
              </a:ext>
            </a:extLst>
          </p:cNvPr>
          <p:cNvSpPr>
            <a:spLocks noGrp="1"/>
          </p:cNvSpPr>
          <p:nvPr>
            <p:ph sz="half" idx="2"/>
          </p:nvPr>
        </p:nvSpPr>
        <p:spPr>
          <a:xfrm>
            <a:off x="4629151" y="1543890"/>
            <a:ext cx="3886200" cy="4411140"/>
          </a:xfrm>
        </p:spPr>
        <p:txBody>
          <a:bodyPr>
            <a:normAutofit/>
          </a:bodyPr>
          <a:lstStyle/>
          <a:p>
            <a:pPr marL="0" indent="0">
              <a:lnSpc>
                <a:spcPct val="100000"/>
              </a:lnSpc>
              <a:spcBef>
                <a:spcPts val="0"/>
              </a:spcBef>
              <a:buNone/>
              <a:tabLst>
                <a:tab pos="457166" algn="l"/>
              </a:tabLst>
            </a:pPr>
            <a:r>
              <a:rPr lang="en-US" sz="2000" dirty="0"/>
              <a:t>And lead us not into temptation, </a:t>
            </a:r>
          </a:p>
          <a:p>
            <a:pPr marL="0" indent="0">
              <a:lnSpc>
                <a:spcPct val="100000"/>
              </a:lnSpc>
              <a:spcBef>
                <a:spcPts val="0"/>
              </a:spcBef>
              <a:buNone/>
              <a:tabLst>
                <a:tab pos="457166" algn="l"/>
              </a:tabLst>
            </a:pPr>
            <a:r>
              <a:rPr lang="en-US" sz="2000" dirty="0"/>
              <a:t>but deliver us from evil. </a:t>
            </a:r>
          </a:p>
          <a:p>
            <a:pPr marL="0" indent="0">
              <a:lnSpc>
                <a:spcPct val="100000"/>
              </a:lnSpc>
              <a:spcBef>
                <a:spcPts val="0"/>
              </a:spcBef>
              <a:buNone/>
              <a:tabLst>
                <a:tab pos="457166" algn="l"/>
              </a:tabLst>
            </a:pPr>
            <a:r>
              <a:rPr lang="en-US" sz="2000" dirty="0"/>
              <a:t>For thine is the kingdom, and the power, </a:t>
            </a:r>
          </a:p>
          <a:p>
            <a:pPr marL="0" indent="0">
              <a:lnSpc>
                <a:spcPct val="100000"/>
              </a:lnSpc>
              <a:spcBef>
                <a:spcPts val="0"/>
              </a:spcBef>
              <a:buNone/>
              <a:tabLst>
                <a:tab pos="457166" algn="l"/>
              </a:tabLst>
            </a:pPr>
            <a:r>
              <a:rPr lang="en-US" sz="2000" dirty="0"/>
              <a:t>and the glory, for ever and ever. </a:t>
            </a:r>
          </a:p>
          <a:p>
            <a:pPr marL="0" indent="0">
              <a:buNone/>
            </a:pPr>
            <a:r>
              <a:rPr lang="en-US" sz="2000" dirty="0"/>
              <a:t>Amen.</a:t>
            </a:r>
          </a:p>
        </p:txBody>
      </p:sp>
      <p:sp>
        <p:nvSpPr>
          <p:cNvPr id="4" name="Date Placeholder 3">
            <a:extLst>
              <a:ext uri="{FF2B5EF4-FFF2-40B4-BE49-F238E27FC236}">
                <a16:creationId xmlns:a16="http://schemas.microsoft.com/office/drawing/2014/main" id="{9F345E95-404E-41EF-956A-6CF55FBEFD81}"/>
              </a:ext>
            </a:extLst>
          </p:cNvPr>
          <p:cNvSpPr>
            <a:spLocks noGrp="1"/>
          </p:cNvSpPr>
          <p:nvPr>
            <p:ph type="dt" sz="half" idx="10"/>
          </p:nvPr>
        </p:nvSpPr>
        <p:spPr/>
        <p:txBody>
          <a:bodyPr/>
          <a:lstStyle/>
          <a:p>
            <a:fld id="{D0BE5D3C-C6B7-4447-A2D2-97B81A50857C}" type="datetime1">
              <a:rPr lang="en-US" smtClean="0"/>
              <a:t>1/6/2021</a:t>
            </a:fld>
            <a:endParaRPr lang="en-US" dirty="0"/>
          </a:p>
        </p:txBody>
      </p:sp>
      <p:sp>
        <p:nvSpPr>
          <p:cNvPr id="5" name="Slide Number Placeholder 4">
            <a:extLst>
              <a:ext uri="{FF2B5EF4-FFF2-40B4-BE49-F238E27FC236}">
                <a16:creationId xmlns:a16="http://schemas.microsoft.com/office/drawing/2014/main" id="{9CB5B867-B0D9-4312-9C06-5196F19925E6}"/>
              </a:ext>
            </a:extLst>
          </p:cNvPr>
          <p:cNvSpPr>
            <a:spLocks noGrp="1"/>
          </p:cNvSpPr>
          <p:nvPr>
            <p:ph type="sldNum" sz="quarter" idx="12"/>
          </p:nvPr>
        </p:nvSpPr>
        <p:spPr/>
        <p:txBody>
          <a:bodyPr/>
          <a:lstStyle/>
          <a:p>
            <a:fld id="{7A9B60FC-93A7-4FAE-BCA3-9107707B13E8}" type="slidenum">
              <a:rPr lang="en-US" smtClean="0"/>
              <a:t>13</a:t>
            </a:fld>
            <a:endParaRPr lang="en-US" dirty="0"/>
          </a:p>
        </p:txBody>
      </p:sp>
      <p:sp>
        <p:nvSpPr>
          <p:cNvPr id="16" name="TextBox 15">
            <a:extLst>
              <a:ext uri="{FF2B5EF4-FFF2-40B4-BE49-F238E27FC236}">
                <a16:creationId xmlns:a16="http://schemas.microsoft.com/office/drawing/2014/main" id="{51DF946F-EAEC-4AD4-8C10-649E77B0B581}"/>
              </a:ext>
            </a:extLst>
          </p:cNvPr>
          <p:cNvSpPr txBox="1"/>
          <p:nvPr/>
        </p:nvSpPr>
        <p:spPr>
          <a:xfrm>
            <a:off x="628652" y="1030133"/>
            <a:ext cx="8361527" cy="369332"/>
          </a:xfrm>
          <a:prstGeom prst="rect">
            <a:avLst/>
          </a:prstGeom>
          <a:noFill/>
        </p:spPr>
        <p:txBody>
          <a:bodyPr wrap="square">
            <a:spAutoFit/>
          </a:bodyPr>
          <a:lstStyle/>
          <a:p>
            <a:r>
              <a:rPr lang="en-US" i="1" dirty="0"/>
              <a:t>And now, as our Savior Christ has taught us, we are bold to say,</a:t>
            </a:r>
          </a:p>
        </p:txBody>
      </p:sp>
      <p:pic>
        <p:nvPicPr>
          <p:cNvPr id="8" name="Picture 7">
            <a:extLst>
              <a:ext uri="{FF2B5EF4-FFF2-40B4-BE49-F238E27FC236}">
                <a16:creationId xmlns:a16="http://schemas.microsoft.com/office/drawing/2014/main" id="{0C1D06D1-7999-4BBC-815D-C7BFAB40837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69205" y="3829049"/>
            <a:ext cx="1988820" cy="1998817"/>
          </a:xfrm>
          <a:prstGeom prst="rect">
            <a:avLst/>
          </a:prstGeom>
          <a:noFill/>
          <a:ln>
            <a:noFill/>
          </a:ln>
        </p:spPr>
      </p:pic>
    </p:spTree>
    <p:extLst>
      <p:ext uri="{BB962C8B-B14F-4D97-AF65-F5344CB8AC3E}">
        <p14:creationId xmlns:p14="http://schemas.microsoft.com/office/powerpoint/2010/main" val="1771360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F59AF-5C51-4595-9668-DC3AA903AA58}"/>
              </a:ext>
            </a:extLst>
          </p:cNvPr>
          <p:cNvSpPr>
            <a:spLocks noGrp="1"/>
          </p:cNvSpPr>
          <p:nvPr>
            <p:ph type="title"/>
          </p:nvPr>
        </p:nvSpPr>
        <p:spPr>
          <a:xfrm>
            <a:off x="628650" y="468945"/>
            <a:ext cx="8065988" cy="1678589"/>
          </a:xfrm>
        </p:spPr>
        <p:txBody>
          <a:bodyPr>
            <a:noAutofit/>
          </a:bodyPr>
          <a:lstStyle/>
          <a:p>
            <a:pPr marL="0" marR="0" indent="0">
              <a:lnSpc>
                <a:spcPct val="107000"/>
              </a:lnSpc>
              <a:spcBef>
                <a:spcPts val="0"/>
              </a:spcBef>
              <a:spcAft>
                <a:spcPts val="0"/>
              </a:spcAft>
              <a:buNone/>
            </a:pPr>
            <a:br>
              <a:rPr lang="en-US" sz="2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br>
            <a:endParaRPr lang="en-US" sz="12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Content Placeholder 2">
            <a:extLst>
              <a:ext uri="{FF2B5EF4-FFF2-40B4-BE49-F238E27FC236}">
                <a16:creationId xmlns:a16="http://schemas.microsoft.com/office/drawing/2014/main" id="{9C45DD71-C35F-4874-9E84-D01583052DFD}"/>
              </a:ext>
            </a:extLst>
          </p:cNvPr>
          <p:cNvSpPr>
            <a:spLocks noGrp="1"/>
          </p:cNvSpPr>
          <p:nvPr>
            <p:ph idx="1"/>
          </p:nvPr>
        </p:nvSpPr>
        <p:spPr>
          <a:xfrm>
            <a:off x="741786" y="1828800"/>
            <a:ext cx="7388535" cy="3918858"/>
          </a:xfrm>
        </p:spPr>
        <p:txBody>
          <a:bodyPr>
            <a:normAutofit fontScale="47500" lnSpcReduction="20000"/>
          </a:bodyPr>
          <a:lstStyle/>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4200" dirty="0"/>
              <a:t>Closing </a:t>
            </a:r>
          </a:p>
          <a:p>
            <a:pPr marL="0" indent="0">
              <a:buNone/>
            </a:pPr>
            <a:r>
              <a:rPr lang="en-US" sz="4200" b="1" dirty="0"/>
              <a:t>Officiant:</a:t>
            </a:r>
          </a:p>
          <a:p>
            <a:pPr marL="0" indent="0">
              <a:buNone/>
            </a:pPr>
            <a:r>
              <a:rPr lang="en-US" sz="4200" dirty="0"/>
              <a:t>Let us bless the Lord.  </a:t>
            </a:r>
          </a:p>
          <a:p>
            <a:pPr marL="0" indent="0">
              <a:buNone/>
            </a:pPr>
            <a:r>
              <a:rPr lang="en-US" sz="4200" dirty="0"/>
              <a:t>Alleluia, alleluia</a:t>
            </a:r>
          </a:p>
          <a:p>
            <a:pPr marL="0" indent="0">
              <a:buNone/>
            </a:pPr>
            <a:r>
              <a:rPr lang="en-US" sz="4200" b="1" dirty="0"/>
              <a:t>People:</a:t>
            </a:r>
          </a:p>
          <a:p>
            <a:pPr marL="0" indent="0">
              <a:buNone/>
            </a:pPr>
            <a:r>
              <a:rPr lang="en-US" sz="4200" dirty="0"/>
              <a:t>Thanks be to God! </a:t>
            </a:r>
          </a:p>
          <a:p>
            <a:pPr marL="0" indent="0">
              <a:buNone/>
            </a:pPr>
            <a:r>
              <a:rPr lang="en-US" sz="4200" dirty="0"/>
              <a:t>Alleluia, Alleluia</a:t>
            </a:r>
          </a:p>
          <a:p>
            <a:pPr marL="0" indent="0">
              <a:buNone/>
            </a:pPr>
            <a:endParaRPr lang="en-US" sz="1800" dirty="0"/>
          </a:p>
        </p:txBody>
      </p:sp>
      <p:sp>
        <p:nvSpPr>
          <p:cNvPr id="4" name="Date Placeholder 3">
            <a:extLst>
              <a:ext uri="{FF2B5EF4-FFF2-40B4-BE49-F238E27FC236}">
                <a16:creationId xmlns:a16="http://schemas.microsoft.com/office/drawing/2014/main" id="{78538D16-5389-432D-8112-A3FA30DC013C}"/>
              </a:ext>
            </a:extLst>
          </p:cNvPr>
          <p:cNvSpPr>
            <a:spLocks noGrp="1"/>
          </p:cNvSpPr>
          <p:nvPr>
            <p:ph type="dt" sz="half" idx="10"/>
          </p:nvPr>
        </p:nvSpPr>
        <p:spPr/>
        <p:txBody>
          <a:bodyPr/>
          <a:lstStyle/>
          <a:p>
            <a:fld id="{443EE4CC-E0E1-4549-8218-2023071910CA}" type="datetime1">
              <a:rPr lang="en-US" smtClean="0"/>
              <a:t>1/6/2021</a:t>
            </a:fld>
            <a:endParaRPr lang="en-US" dirty="0"/>
          </a:p>
        </p:txBody>
      </p:sp>
      <p:sp>
        <p:nvSpPr>
          <p:cNvPr id="5" name="Slide Number Placeholder 4">
            <a:extLst>
              <a:ext uri="{FF2B5EF4-FFF2-40B4-BE49-F238E27FC236}">
                <a16:creationId xmlns:a16="http://schemas.microsoft.com/office/drawing/2014/main" id="{20650346-CC67-415E-AA1F-3702BC98F659}"/>
              </a:ext>
            </a:extLst>
          </p:cNvPr>
          <p:cNvSpPr>
            <a:spLocks noGrp="1"/>
          </p:cNvSpPr>
          <p:nvPr>
            <p:ph type="sldNum" sz="quarter" idx="12"/>
          </p:nvPr>
        </p:nvSpPr>
        <p:spPr/>
        <p:txBody>
          <a:bodyPr/>
          <a:lstStyle/>
          <a:p>
            <a:fld id="{7A9B60FC-93A7-4FAE-BCA3-9107707B13E8}" type="slidenum">
              <a:rPr lang="en-US" smtClean="0"/>
              <a:t>14</a:t>
            </a:fld>
            <a:endParaRPr lang="en-US" dirty="0"/>
          </a:p>
        </p:txBody>
      </p:sp>
      <p:pic>
        <p:nvPicPr>
          <p:cNvPr id="1026" name="Picture 2" descr="Mark 1 Commentary | Precept Austin">
            <a:extLst>
              <a:ext uri="{FF2B5EF4-FFF2-40B4-BE49-F238E27FC236}">
                <a16:creationId xmlns:a16="http://schemas.microsoft.com/office/drawing/2014/main" id="{6022115B-722A-4F12-A6B3-E8EBA9E0C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4214" y="635468"/>
            <a:ext cx="4939244" cy="1924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06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5F1BD-E2A0-49AD-8DC7-9991E0DD3189}"/>
              </a:ext>
            </a:extLst>
          </p:cNvPr>
          <p:cNvSpPr>
            <a:spLocks noGrp="1"/>
          </p:cNvSpPr>
          <p:nvPr>
            <p:ph type="title"/>
          </p:nvPr>
        </p:nvSpPr>
        <p:spPr>
          <a:xfrm>
            <a:off x="628649" y="53857"/>
            <a:ext cx="7818243" cy="694288"/>
          </a:xfrm>
        </p:spPr>
        <p:txBody>
          <a:bodyPr>
            <a:normAutofit/>
          </a:bodyPr>
          <a:lstStyle/>
          <a:p>
            <a:r>
              <a:rPr lang="en-US" dirty="0"/>
              <a:t>Opening </a:t>
            </a:r>
          </a:p>
        </p:txBody>
      </p:sp>
      <p:sp>
        <p:nvSpPr>
          <p:cNvPr id="3" name="Content Placeholder 2">
            <a:extLst>
              <a:ext uri="{FF2B5EF4-FFF2-40B4-BE49-F238E27FC236}">
                <a16:creationId xmlns:a16="http://schemas.microsoft.com/office/drawing/2014/main" id="{5CB2BD01-BCE1-4D4E-8D0B-11398B6817A6}"/>
              </a:ext>
            </a:extLst>
          </p:cNvPr>
          <p:cNvSpPr>
            <a:spLocks noGrp="1"/>
          </p:cNvSpPr>
          <p:nvPr>
            <p:ph idx="1"/>
          </p:nvPr>
        </p:nvSpPr>
        <p:spPr>
          <a:xfrm>
            <a:off x="477246" y="1195936"/>
            <a:ext cx="4656583" cy="5502063"/>
          </a:xfrm>
        </p:spPr>
        <p:txBody>
          <a:bodyPr>
            <a:normAutofit/>
          </a:bodyPr>
          <a:lstStyle/>
          <a:p>
            <a:pPr marL="0" marR="0" indent="0">
              <a:lnSpc>
                <a:spcPct val="107000"/>
              </a:lnSpc>
              <a:spcBef>
                <a:spcPts val="0"/>
              </a:spcBef>
              <a:spcAft>
                <a:spcPts val="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Priest: </a:t>
            </a:r>
            <a:r>
              <a:rPr lang="en-US"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Blessed be God: Father, Son and Holy Spirit;</a:t>
            </a:r>
          </a:p>
          <a:p>
            <a:pPr marL="0" marR="0" indent="0">
              <a:lnSpc>
                <a:spcPct val="107000"/>
              </a:lnSpc>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People:</a:t>
            </a:r>
            <a:r>
              <a:rPr lang="en-US"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and blessed be God's kingdom, now and forever. Amen.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9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i="1" dirty="0"/>
          </a:p>
        </p:txBody>
      </p:sp>
      <p:sp>
        <p:nvSpPr>
          <p:cNvPr id="4" name="Date Placeholder 3">
            <a:extLst>
              <a:ext uri="{FF2B5EF4-FFF2-40B4-BE49-F238E27FC236}">
                <a16:creationId xmlns:a16="http://schemas.microsoft.com/office/drawing/2014/main" id="{6D9C7C15-3B68-44BD-B6E2-74E431003A83}"/>
              </a:ext>
            </a:extLst>
          </p:cNvPr>
          <p:cNvSpPr>
            <a:spLocks noGrp="1"/>
          </p:cNvSpPr>
          <p:nvPr>
            <p:ph type="dt" sz="half" idx="10"/>
          </p:nvPr>
        </p:nvSpPr>
        <p:spPr/>
        <p:txBody>
          <a:bodyPr/>
          <a:lstStyle/>
          <a:p>
            <a:fld id="{D0BE5D3C-C6B7-4447-A2D2-97B81A50857C}" type="datetime1">
              <a:rPr lang="en-US" smtClean="0"/>
              <a:t>1/6/2021</a:t>
            </a:fld>
            <a:endParaRPr lang="en-US" dirty="0"/>
          </a:p>
        </p:txBody>
      </p:sp>
      <p:sp>
        <p:nvSpPr>
          <p:cNvPr id="5" name="Slide Number Placeholder 4">
            <a:extLst>
              <a:ext uri="{FF2B5EF4-FFF2-40B4-BE49-F238E27FC236}">
                <a16:creationId xmlns:a16="http://schemas.microsoft.com/office/drawing/2014/main" id="{C156E854-C1A3-4F27-8C6D-548E6D46CF82}"/>
              </a:ext>
            </a:extLst>
          </p:cNvPr>
          <p:cNvSpPr>
            <a:spLocks noGrp="1"/>
          </p:cNvSpPr>
          <p:nvPr>
            <p:ph type="sldNum" sz="quarter" idx="12"/>
          </p:nvPr>
        </p:nvSpPr>
        <p:spPr/>
        <p:txBody>
          <a:bodyPr/>
          <a:lstStyle/>
          <a:p>
            <a:fld id="{7A9B60FC-93A7-4FAE-BCA3-9107707B13E8}" type="slidenum">
              <a:rPr lang="en-US" smtClean="0"/>
              <a:t>2</a:t>
            </a:fld>
            <a:endParaRPr lang="en-US" dirty="0"/>
          </a:p>
        </p:txBody>
      </p:sp>
      <p:sp>
        <p:nvSpPr>
          <p:cNvPr id="6" name="Rectangle 5">
            <a:extLst>
              <a:ext uri="{FF2B5EF4-FFF2-40B4-BE49-F238E27FC236}">
                <a16:creationId xmlns:a16="http://schemas.microsoft.com/office/drawing/2014/main" id="{BB1CC85F-5F0E-4F3E-AE3B-787588F771E9}"/>
              </a:ext>
            </a:extLst>
          </p:cNvPr>
          <p:cNvSpPr/>
          <p:nvPr/>
        </p:nvSpPr>
        <p:spPr>
          <a:xfrm>
            <a:off x="4389120" y="160001"/>
            <a:ext cx="4754880" cy="369332"/>
          </a:xfrm>
          <a:prstGeom prst="rect">
            <a:avLst/>
          </a:prstGeom>
        </p:spPr>
        <p:txBody>
          <a:bodyPr wrap="square">
            <a:spAutoFit/>
          </a:bodyPr>
          <a:lstStyle/>
          <a:p>
            <a:r>
              <a:rPr lang="en-US" i="1" dirty="0"/>
              <a:t> </a:t>
            </a:r>
            <a:r>
              <a:rPr lang="en-US" i="1" dirty="0">
                <a:solidFill>
                  <a:srgbClr val="2645E2"/>
                </a:solidFill>
              </a:rPr>
              <a:t>Officiant’s microphone open, all others muted.</a:t>
            </a:r>
            <a:endParaRPr lang="en-US" dirty="0">
              <a:solidFill>
                <a:srgbClr val="2645E2"/>
              </a:solidFill>
            </a:endParaRPr>
          </a:p>
        </p:txBody>
      </p:sp>
      <p:pic>
        <p:nvPicPr>
          <p:cNvPr id="2050" name="Picture 2" descr="Pin on Jesus">
            <a:extLst>
              <a:ext uri="{FF2B5EF4-FFF2-40B4-BE49-F238E27FC236}">
                <a16:creationId xmlns:a16="http://schemas.microsoft.com/office/drawing/2014/main" id="{9C11A4E3-6F46-4F99-BE3B-55ADE70868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6779" y="3874298"/>
            <a:ext cx="2867025" cy="159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41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06E83-DFC7-4789-8B4F-9BF75247F20C}"/>
              </a:ext>
            </a:extLst>
          </p:cNvPr>
          <p:cNvSpPr>
            <a:spLocks noGrp="1"/>
          </p:cNvSpPr>
          <p:nvPr>
            <p:ph type="title"/>
          </p:nvPr>
        </p:nvSpPr>
        <p:spPr>
          <a:xfrm>
            <a:off x="576399" y="87766"/>
            <a:ext cx="7679326" cy="340266"/>
          </a:xfrm>
        </p:spPr>
        <p:txBody>
          <a:bodyPr>
            <a:normAutofit fontScale="90000"/>
          </a:bodyPr>
          <a:lstStyle/>
          <a:p>
            <a:r>
              <a:rPr lang="en-US" dirty="0"/>
              <a:t>Gloria</a:t>
            </a:r>
          </a:p>
        </p:txBody>
      </p:sp>
      <p:sp>
        <p:nvSpPr>
          <p:cNvPr id="3" name="Content Placeholder 2">
            <a:extLst>
              <a:ext uri="{FF2B5EF4-FFF2-40B4-BE49-F238E27FC236}">
                <a16:creationId xmlns:a16="http://schemas.microsoft.com/office/drawing/2014/main" id="{1CBB5163-92E9-4881-A4BB-013813421968}"/>
              </a:ext>
            </a:extLst>
          </p:cNvPr>
          <p:cNvSpPr>
            <a:spLocks noGrp="1"/>
          </p:cNvSpPr>
          <p:nvPr>
            <p:ph sz="half" idx="1"/>
          </p:nvPr>
        </p:nvSpPr>
        <p:spPr>
          <a:xfrm>
            <a:off x="576399" y="445858"/>
            <a:ext cx="6822403" cy="5563056"/>
          </a:xfrm>
        </p:spPr>
        <p:txBody>
          <a:bodyPr>
            <a:noAutofit/>
          </a:bodyPr>
          <a:lstStyle/>
          <a:p>
            <a:pPr marL="0" indent="0">
              <a:buNone/>
            </a:pPr>
            <a:r>
              <a:rPr lang="en-US" sz="2000" b="0" i="0" dirty="0">
                <a:solidFill>
                  <a:srgbClr val="333333"/>
                </a:solidFill>
                <a:effectLst/>
              </a:rPr>
              <a:t>Glory to God in the highest,</a:t>
            </a:r>
            <a:br>
              <a:rPr lang="en-US" sz="2000" dirty="0"/>
            </a:br>
            <a:r>
              <a:rPr lang="en-US" sz="2000" b="0" i="0" dirty="0">
                <a:solidFill>
                  <a:srgbClr val="333333"/>
                </a:solidFill>
                <a:effectLst/>
              </a:rPr>
              <a:t>    and peace to his people on earth.</a:t>
            </a:r>
            <a:endParaRPr lang="en-US" sz="2000" dirty="0">
              <a:solidFill>
                <a:srgbClr val="333333"/>
              </a:solidFill>
            </a:endParaRPr>
          </a:p>
          <a:p>
            <a:pPr marL="0" indent="0">
              <a:buNone/>
            </a:pPr>
            <a:r>
              <a:rPr lang="en-US" sz="2000" b="0" i="0" dirty="0">
                <a:solidFill>
                  <a:srgbClr val="333333"/>
                </a:solidFill>
                <a:effectLst/>
              </a:rPr>
              <a:t>Lord God, heavenly King,</a:t>
            </a:r>
            <a:br>
              <a:rPr lang="en-US" sz="2000" dirty="0"/>
            </a:br>
            <a:r>
              <a:rPr lang="en-US" sz="2000" b="0" i="0" dirty="0">
                <a:solidFill>
                  <a:srgbClr val="333333"/>
                </a:solidFill>
                <a:effectLst/>
              </a:rPr>
              <a:t>almighty God and Father,</a:t>
            </a:r>
            <a:br>
              <a:rPr lang="en-US" sz="2000" dirty="0"/>
            </a:br>
            <a:r>
              <a:rPr lang="en-US" sz="2000" b="0" i="0" dirty="0">
                <a:solidFill>
                  <a:srgbClr val="333333"/>
                </a:solidFill>
                <a:effectLst/>
              </a:rPr>
              <a:t>    we worship you, we give you thanks,</a:t>
            </a:r>
            <a:br>
              <a:rPr lang="en-US" sz="2000" dirty="0"/>
            </a:br>
            <a:r>
              <a:rPr lang="en-US" sz="2000" b="0" i="0" dirty="0">
                <a:solidFill>
                  <a:srgbClr val="333333"/>
                </a:solidFill>
                <a:effectLst/>
              </a:rPr>
              <a:t>    we praise you for your glory.</a:t>
            </a:r>
          </a:p>
          <a:p>
            <a:pPr marL="0" indent="0">
              <a:buNone/>
            </a:pPr>
            <a:r>
              <a:rPr lang="en-US" sz="2000" b="0" i="0" dirty="0">
                <a:solidFill>
                  <a:srgbClr val="333333"/>
                </a:solidFill>
                <a:effectLst/>
              </a:rPr>
              <a:t>Lord Jesus Christ, only Son of the Father,</a:t>
            </a:r>
            <a:br>
              <a:rPr lang="en-US" sz="2000" dirty="0"/>
            </a:br>
            <a:r>
              <a:rPr lang="en-US" sz="2000" b="0" i="0" dirty="0">
                <a:solidFill>
                  <a:srgbClr val="333333"/>
                </a:solidFill>
                <a:effectLst/>
              </a:rPr>
              <a:t>Lord God, Lamb of God,</a:t>
            </a:r>
          </a:p>
          <a:p>
            <a:pPr marL="0" indent="0">
              <a:buNone/>
            </a:pPr>
            <a:r>
              <a:rPr lang="en-US" sz="2000" b="0" i="0" dirty="0">
                <a:solidFill>
                  <a:srgbClr val="333333"/>
                </a:solidFill>
                <a:effectLst/>
              </a:rPr>
              <a:t>you take away the sin of the world:</a:t>
            </a:r>
            <a:br>
              <a:rPr lang="en-US" sz="2000" dirty="0"/>
            </a:br>
            <a:r>
              <a:rPr lang="en-US" sz="2000" b="0" i="0" dirty="0">
                <a:solidFill>
                  <a:srgbClr val="333333"/>
                </a:solidFill>
                <a:effectLst/>
              </a:rPr>
              <a:t>    have mercy on us;</a:t>
            </a:r>
            <a:br>
              <a:rPr lang="en-US" sz="2000" dirty="0"/>
            </a:br>
            <a:r>
              <a:rPr lang="en-US" sz="2000" b="0" i="0" dirty="0">
                <a:solidFill>
                  <a:srgbClr val="333333"/>
                </a:solidFill>
                <a:effectLst/>
              </a:rPr>
              <a:t>you are seated at the right hand of the Father:</a:t>
            </a:r>
            <a:br>
              <a:rPr lang="en-US" sz="2000" dirty="0"/>
            </a:br>
            <a:r>
              <a:rPr lang="en-US" sz="2000" b="0" i="0" dirty="0">
                <a:solidFill>
                  <a:srgbClr val="333333"/>
                </a:solidFill>
                <a:effectLst/>
              </a:rPr>
              <a:t>    receive our prayer.</a:t>
            </a:r>
          </a:p>
          <a:p>
            <a:pPr marL="0" indent="0">
              <a:buNone/>
            </a:pPr>
            <a:r>
              <a:rPr lang="en-US" sz="2000" b="0" i="0" dirty="0">
                <a:solidFill>
                  <a:srgbClr val="333333"/>
                </a:solidFill>
                <a:effectLst/>
              </a:rPr>
              <a:t>For you alone are the Holy One,</a:t>
            </a:r>
            <a:br>
              <a:rPr lang="en-US" sz="2000" dirty="0"/>
            </a:br>
            <a:r>
              <a:rPr lang="en-US" sz="2000" b="0" i="0" dirty="0">
                <a:solidFill>
                  <a:srgbClr val="500050"/>
                </a:solidFill>
                <a:effectLst/>
              </a:rPr>
              <a:t>you alone are the Lord,</a:t>
            </a:r>
            <a:br>
              <a:rPr lang="en-US" sz="2000" b="0" i="0" dirty="0">
                <a:solidFill>
                  <a:srgbClr val="500050"/>
                </a:solidFill>
                <a:effectLst/>
              </a:rPr>
            </a:br>
            <a:r>
              <a:rPr lang="en-US" sz="2000" b="0" i="0" dirty="0">
                <a:solidFill>
                  <a:srgbClr val="500050"/>
                </a:solidFill>
                <a:effectLst/>
              </a:rPr>
              <a:t>you alone are the Most High,</a:t>
            </a:r>
            <a:br>
              <a:rPr lang="en-US" sz="2000" b="0" i="0" dirty="0">
                <a:solidFill>
                  <a:srgbClr val="500050"/>
                </a:solidFill>
                <a:effectLst/>
              </a:rPr>
            </a:br>
            <a:r>
              <a:rPr lang="en-US" sz="2000" b="0" i="0" dirty="0">
                <a:solidFill>
                  <a:srgbClr val="500050"/>
                </a:solidFill>
                <a:effectLst/>
              </a:rPr>
              <a:t>    Jesus Christ,</a:t>
            </a:r>
            <a:br>
              <a:rPr lang="en-US" sz="2000" b="0" i="0" dirty="0">
                <a:solidFill>
                  <a:srgbClr val="500050"/>
                </a:solidFill>
                <a:effectLst/>
              </a:rPr>
            </a:br>
            <a:r>
              <a:rPr lang="en-US" sz="2000" b="0" i="0" dirty="0">
                <a:solidFill>
                  <a:srgbClr val="500050"/>
                </a:solidFill>
                <a:effectLst/>
              </a:rPr>
              <a:t>    with the Holy Spirit,</a:t>
            </a:r>
            <a:br>
              <a:rPr lang="en-US" sz="2000" b="0" i="0" dirty="0">
                <a:solidFill>
                  <a:srgbClr val="500050"/>
                </a:solidFill>
                <a:effectLst/>
              </a:rPr>
            </a:br>
            <a:r>
              <a:rPr lang="en-US" sz="2000" b="0" i="0" dirty="0">
                <a:solidFill>
                  <a:srgbClr val="500050"/>
                </a:solidFill>
                <a:effectLst/>
              </a:rPr>
              <a:t>    in the glory of God the Father. Amen</a:t>
            </a:r>
            <a:endParaRPr lang="en-US" sz="2000" dirty="0"/>
          </a:p>
        </p:txBody>
      </p:sp>
      <p:sp>
        <p:nvSpPr>
          <p:cNvPr id="5" name="Date Placeholder 4">
            <a:extLst>
              <a:ext uri="{FF2B5EF4-FFF2-40B4-BE49-F238E27FC236}">
                <a16:creationId xmlns:a16="http://schemas.microsoft.com/office/drawing/2014/main" id="{5C279CAC-C26B-4ADB-9E4D-6DF5AFC8DD6A}"/>
              </a:ext>
            </a:extLst>
          </p:cNvPr>
          <p:cNvSpPr>
            <a:spLocks noGrp="1"/>
          </p:cNvSpPr>
          <p:nvPr>
            <p:ph type="dt" sz="half" idx="10"/>
          </p:nvPr>
        </p:nvSpPr>
        <p:spPr/>
        <p:txBody>
          <a:bodyPr/>
          <a:lstStyle/>
          <a:p>
            <a:fld id="{CC53AB5D-E392-456B-98DA-5EAE5E3C293D}" type="datetime1">
              <a:rPr lang="en-US" smtClean="0"/>
              <a:t>1/6/2021</a:t>
            </a:fld>
            <a:endParaRPr lang="en-US" dirty="0"/>
          </a:p>
        </p:txBody>
      </p:sp>
      <p:sp>
        <p:nvSpPr>
          <p:cNvPr id="6" name="Slide Number Placeholder 5">
            <a:extLst>
              <a:ext uri="{FF2B5EF4-FFF2-40B4-BE49-F238E27FC236}">
                <a16:creationId xmlns:a16="http://schemas.microsoft.com/office/drawing/2014/main" id="{9F86128D-524B-4373-B0EA-DAF8FC778643}"/>
              </a:ext>
            </a:extLst>
          </p:cNvPr>
          <p:cNvSpPr>
            <a:spLocks noGrp="1"/>
          </p:cNvSpPr>
          <p:nvPr>
            <p:ph type="sldNum" sz="quarter" idx="12"/>
          </p:nvPr>
        </p:nvSpPr>
        <p:spPr/>
        <p:txBody>
          <a:bodyPr/>
          <a:lstStyle/>
          <a:p>
            <a:fld id="{7A9B60FC-93A7-4FAE-BCA3-9107707B13E8}" type="slidenum">
              <a:rPr lang="en-US" smtClean="0"/>
              <a:t>3</a:t>
            </a:fld>
            <a:endParaRPr lang="en-US" dirty="0"/>
          </a:p>
        </p:txBody>
      </p:sp>
    </p:spTree>
    <p:extLst>
      <p:ext uri="{BB962C8B-B14F-4D97-AF65-F5344CB8AC3E}">
        <p14:creationId xmlns:p14="http://schemas.microsoft.com/office/powerpoint/2010/main" val="265615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E6610-CA06-45DE-B4FF-58C2B8C843BE}"/>
              </a:ext>
            </a:extLst>
          </p:cNvPr>
          <p:cNvSpPr>
            <a:spLocks noGrp="1"/>
          </p:cNvSpPr>
          <p:nvPr>
            <p:ph type="title"/>
          </p:nvPr>
        </p:nvSpPr>
        <p:spPr>
          <a:xfrm>
            <a:off x="630939" y="365129"/>
            <a:ext cx="7884415" cy="752475"/>
          </a:xfrm>
        </p:spPr>
        <p:txBody>
          <a:bodyPr/>
          <a:lstStyle/>
          <a:p>
            <a:r>
              <a:rPr lang="en-US" dirty="0">
                <a:solidFill>
                  <a:srgbClr val="333333"/>
                </a:solidFill>
                <a:latin typeface="Calibri" panose="020F0502020204030204" pitchFamily="34" charset="0"/>
                <a:ea typeface="Times New Roman" panose="02020603050405020304" pitchFamily="18" charset="0"/>
                <a:cs typeface="Calibri" panose="020F0502020204030204" pitchFamily="34" charset="0"/>
              </a:rPr>
              <a:t>The Collect     </a:t>
            </a:r>
            <a:endParaRPr lang="en-US" dirty="0">
              <a:highlight>
                <a:srgbClr val="00FFFF"/>
              </a:highligh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ADEA792-7A5B-467F-826E-0AC3E3295D2F}"/>
              </a:ext>
            </a:extLst>
          </p:cNvPr>
          <p:cNvSpPr>
            <a:spLocks noGrp="1"/>
          </p:cNvSpPr>
          <p:nvPr>
            <p:ph idx="1"/>
          </p:nvPr>
        </p:nvSpPr>
        <p:spPr/>
        <p:txBody>
          <a:bodyPr/>
          <a:lstStyle/>
          <a:p>
            <a:pPr marL="0" indent="0">
              <a:lnSpc>
                <a:spcPct val="107000"/>
              </a:lnSpc>
              <a:spcBef>
                <a:spcPts val="0"/>
              </a:spcBef>
              <a:buNone/>
            </a:pPr>
            <a:r>
              <a:rPr lang="en-US" sz="1800"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8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Father in heaven, who at the baptism of Jesus in the River Jordan proclaimed him your beloved Son and anointed him with the Holy Spirit: Grant that all who are baptized into his Name may keep the covenant they have made, and boldly confess him as Lord and Savior; who with you and the Holy Spirit lives and reigns, one God, in glory everlasting. </a:t>
            </a:r>
            <a:r>
              <a:rPr lang="en-US"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Amen.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Date Placeholder 3">
            <a:extLst>
              <a:ext uri="{FF2B5EF4-FFF2-40B4-BE49-F238E27FC236}">
                <a16:creationId xmlns:a16="http://schemas.microsoft.com/office/drawing/2014/main" id="{3422C539-B78A-431B-B96E-9FA1D4B311A3}"/>
              </a:ext>
            </a:extLst>
          </p:cNvPr>
          <p:cNvSpPr>
            <a:spLocks noGrp="1"/>
          </p:cNvSpPr>
          <p:nvPr>
            <p:ph type="dt" sz="half" idx="10"/>
          </p:nvPr>
        </p:nvSpPr>
        <p:spPr/>
        <p:txBody>
          <a:bodyPr/>
          <a:lstStyle/>
          <a:p>
            <a:fld id="{D0BE5D3C-C6B7-4447-A2D2-97B81A50857C}" type="datetime1">
              <a:rPr lang="en-US" smtClean="0"/>
              <a:t>1/6/2021</a:t>
            </a:fld>
            <a:endParaRPr lang="en-US" dirty="0"/>
          </a:p>
        </p:txBody>
      </p:sp>
      <p:sp>
        <p:nvSpPr>
          <p:cNvPr id="5" name="Slide Number Placeholder 4">
            <a:extLst>
              <a:ext uri="{FF2B5EF4-FFF2-40B4-BE49-F238E27FC236}">
                <a16:creationId xmlns:a16="http://schemas.microsoft.com/office/drawing/2014/main" id="{D789C3C6-CF63-4368-8E1E-1F732CED390D}"/>
              </a:ext>
            </a:extLst>
          </p:cNvPr>
          <p:cNvSpPr>
            <a:spLocks noGrp="1"/>
          </p:cNvSpPr>
          <p:nvPr>
            <p:ph type="sldNum" sz="quarter" idx="12"/>
          </p:nvPr>
        </p:nvSpPr>
        <p:spPr/>
        <p:txBody>
          <a:bodyPr/>
          <a:lstStyle/>
          <a:p>
            <a:fld id="{7A9B60FC-93A7-4FAE-BCA3-9107707B13E8}" type="slidenum">
              <a:rPr lang="en-US" smtClean="0"/>
              <a:t>4</a:t>
            </a:fld>
            <a:endParaRPr lang="en-US" dirty="0"/>
          </a:p>
        </p:txBody>
      </p:sp>
    </p:spTree>
    <p:extLst>
      <p:ext uri="{BB962C8B-B14F-4D97-AF65-F5344CB8AC3E}">
        <p14:creationId xmlns:p14="http://schemas.microsoft.com/office/powerpoint/2010/main" val="3196657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BB2D2-5C2B-4A9B-AD60-569734ADE67A}"/>
              </a:ext>
            </a:extLst>
          </p:cNvPr>
          <p:cNvSpPr>
            <a:spLocks noGrp="1"/>
          </p:cNvSpPr>
          <p:nvPr>
            <p:ph type="title"/>
          </p:nvPr>
        </p:nvSpPr>
        <p:spPr>
          <a:xfrm>
            <a:off x="569972" y="248930"/>
            <a:ext cx="7945379" cy="302729"/>
          </a:xfrm>
        </p:spPr>
        <p:txBody>
          <a:bodyPr>
            <a:noAutofit/>
          </a:bodyPr>
          <a:lstStyle/>
          <a:p>
            <a:r>
              <a:rPr lang="en-US" sz="2400" dirty="0"/>
              <a:t>First Reading – Reader</a:t>
            </a:r>
          </a:p>
        </p:txBody>
      </p:sp>
      <p:sp>
        <p:nvSpPr>
          <p:cNvPr id="3" name="Content Placeholder 2">
            <a:extLst>
              <a:ext uri="{FF2B5EF4-FFF2-40B4-BE49-F238E27FC236}">
                <a16:creationId xmlns:a16="http://schemas.microsoft.com/office/drawing/2014/main" id="{4AF3C23E-B0D5-402F-B89F-0051C316D0FB}"/>
              </a:ext>
            </a:extLst>
          </p:cNvPr>
          <p:cNvSpPr>
            <a:spLocks noGrp="1"/>
          </p:cNvSpPr>
          <p:nvPr>
            <p:ph idx="1"/>
          </p:nvPr>
        </p:nvSpPr>
        <p:spPr>
          <a:xfrm>
            <a:off x="616130" y="692568"/>
            <a:ext cx="7853061" cy="5120753"/>
          </a:xfrm>
        </p:spPr>
        <p:txBody>
          <a:bodyPr>
            <a:noAutofit/>
          </a:bodyPr>
          <a:lstStyle/>
          <a:p>
            <a:pPr marL="0" marR="0" indent="0">
              <a:lnSpc>
                <a:spcPct val="107000"/>
              </a:lnSpc>
              <a:spcBef>
                <a:spcPts val="0"/>
              </a:spcBef>
              <a:spcAft>
                <a:spcPts val="800"/>
              </a:spcAft>
              <a:buNone/>
            </a:pPr>
            <a:r>
              <a:rPr lang="en-US" sz="22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Genesis 1:1-5</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200" dirty="0">
                <a:solidFill>
                  <a:srgbClr val="222222"/>
                </a:solidFill>
                <a:effectLst/>
                <a:ea typeface="Times New Roman" panose="02020603050405020304" pitchFamily="18" charset="0"/>
                <a:cs typeface="Times New Roman" panose="02020603050405020304" pitchFamily="18" charset="0"/>
              </a:rPr>
              <a:t>In the beginning when God created the heavens and the earth, the earth was a formless void and darkness covered the face of the deep, while a wind from God swept over the face of the waters. Then God said, “Let there be light”; and there was light. And God saw that the light was good; and God separated the light from the darkness. God called the light Day, and the darkness he called Night. And there was evening and there was morning, the first day.</a:t>
            </a:r>
          </a:p>
          <a:p>
            <a:pPr marL="0" marR="0" indent="0">
              <a:lnSpc>
                <a:spcPct val="107000"/>
              </a:lnSpc>
              <a:spcBef>
                <a:spcPts val="0"/>
              </a:spcBef>
              <a:spcAft>
                <a:spcPts val="0"/>
              </a:spcAft>
              <a:buNone/>
            </a:pPr>
            <a:endParaRPr lang="en-US" sz="2200" dirty="0">
              <a:solidFill>
                <a:srgbClr val="222222"/>
              </a:solidFill>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200" dirty="0">
                <a:solidFill>
                  <a:prstClr val="black"/>
                </a:solidFill>
              </a:rPr>
              <a:t>Hear what the Spirit is saying to God’s people</a:t>
            </a:r>
          </a:p>
          <a:p>
            <a:pPr marL="0" indent="0">
              <a:spcBef>
                <a:spcPts val="400"/>
              </a:spcBef>
              <a:spcAft>
                <a:spcPts val="600"/>
              </a:spcAft>
              <a:buNone/>
              <a:defRPr/>
            </a:pPr>
            <a:r>
              <a:rPr lang="en-US" sz="2200" i="1" dirty="0">
                <a:solidFill>
                  <a:prstClr val="black"/>
                </a:solidFill>
              </a:rPr>
              <a:t>All: Thanks be to God</a:t>
            </a:r>
            <a:endParaRPr lang="en-US" sz="22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200" i="1"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B310CE1B-FACC-422A-8E7E-01DE4A749FBB}"/>
              </a:ext>
            </a:extLst>
          </p:cNvPr>
          <p:cNvSpPr>
            <a:spLocks noGrp="1"/>
          </p:cNvSpPr>
          <p:nvPr>
            <p:ph type="sldNum" sz="quarter" idx="12"/>
          </p:nvPr>
        </p:nvSpPr>
        <p:spPr/>
        <p:txBody>
          <a:bodyPr/>
          <a:lstStyle/>
          <a:p>
            <a:fld id="{7A9B60FC-93A7-4FAE-BCA3-9107707B13E8}" type="slidenum">
              <a:rPr lang="en-US" smtClean="0"/>
              <a:t>5</a:t>
            </a:fld>
            <a:endParaRPr lang="en-US" dirty="0"/>
          </a:p>
        </p:txBody>
      </p:sp>
      <p:sp>
        <p:nvSpPr>
          <p:cNvPr id="6" name="Rectangle 5">
            <a:extLst>
              <a:ext uri="{FF2B5EF4-FFF2-40B4-BE49-F238E27FC236}">
                <a16:creationId xmlns:a16="http://schemas.microsoft.com/office/drawing/2014/main" id="{8B211617-7FD9-48D8-9344-F3B46A715B16}"/>
              </a:ext>
            </a:extLst>
          </p:cNvPr>
          <p:cNvSpPr/>
          <p:nvPr/>
        </p:nvSpPr>
        <p:spPr>
          <a:xfrm>
            <a:off x="5686887" y="108021"/>
            <a:ext cx="3105049" cy="646331"/>
          </a:xfrm>
          <a:prstGeom prst="rect">
            <a:avLst/>
          </a:prstGeom>
        </p:spPr>
        <p:txBody>
          <a:bodyPr wrap="square">
            <a:spAutoFit/>
          </a:bodyPr>
          <a:lstStyle/>
          <a:p>
            <a:r>
              <a:rPr lang="en-US" i="1" dirty="0">
                <a:solidFill>
                  <a:srgbClr val="2645E2"/>
                </a:solidFill>
              </a:rPr>
              <a:t>Reader’s microphone open, all others muted</a:t>
            </a:r>
            <a:endParaRPr lang="en-US" dirty="0">
              <a:solidFill>
                <a:srgbClr val="2645E2"/>
              </a:solidFill>
            </a:endParaRPr>
          </a:p>
        </p:txBody>
      </p:sp>
    </p:spTree>
    <p:extLst>
      <p:ext uri="{BB962C8B-B14F-4D97-AF65-F5344CB8AC3E}">
        <p14:creationId xmlns:p14="http://schemas.microsoft.com/office/powerpoint/2010/main" val="622592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3CF8-4EBC-4B4D-9902-63FB57D446AE}"/>
              </a:ext>
            </a:extLst>
          </p:cNvPr>
          <p:cNvSpPr>
            <a:spLocks noGrp="1"/>
          </p:cNvSpPr>
          <p:nvPr>
            <p:ph type="title"/>
          </p:nvPr>
        </p:nvSpPr>
        <p:spPr>
          <a:xfrm>
            <a:off x="342900" y="81637"/>
            <a:ext cx="8043454" cy="414752"/>
          </a:xfrm>
        </p:spPr>
        <p:txBody>
          <a:bodyPr>
            <a:noAutofit/>
          </a:bodyPr>
          <a:lstStyle/>
          <a:p>
            <a:r>
              <a:rPr lang="en-US" sz="24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Psalm </a:t>
            </a:r>
            <a:r>
              <a:rPr lang="en-US" sz="2400" b="1" dirty="0">
                <a:solidFill>
                  <a:srgbClr val="222222"/>
                </a:solidFill>
                <a:latin typeface="Calibri" panose="020F0502020204030204" pitchFamily="34" charset="0"/>
                <a:ea typeface="Times New Roman" panose="02020603050405020304" pitchFamily="18" charset="0"/>
                <a:cs typeface="Calibri" panose="020F0502020204030204" pitchFamily="34" charset="0"/>
              </a:rPr>
              <a:t>29   </a:t>
            </a:r>
            <a:r>
              <a:rPr lang="en-US" sz="2400" i="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t>Rev. Grant &amp; Reader</a:t>
            </a:r>
            <a:endParaRPr lang="en-US" sz="2400" dirty="0">
              <a:highlight>
                <a:srgbClr val="00FF00"/>
              </a:highlight>
            </a:endParaRPr>
          </a:p>
        </p:txBody>
      </p:sp>
      <p:sp>
        <p:nvSpPr>
          <p:cNvPr id="3" name="Content Placeholder 2">
            <a:extLst>
              <a:ext uri="{FF2B5EF4-FFF2-40B4-BE49-F238E27FC236}">
                <a16:creationId xmlns:a16="http://schemas.microsoft.com/office/drawing/2014/main" id="{4092E8CE-BD4F-41D8-87F6-0614F619B222}"/>
              </a:ext>
            </a:extLst>
          </p:cNvPr>
          <p:cNvSpPr>
            <a:spLocks noGrp="1"/>
          </p:cNvSpPr>
          <p:nvPr>
            <p:ph sz="half" idx="1"/>
          </p:nvPr>
        </p:nvSpPr>
        <p:spPr>
          <a:xfrm>
            <a:off x="342900" y="427344"/>
            <a:ext cx="8100931" cy="5539769"/>
          </a:xfrm>
        </p:spPr>
        <p:txBody>
          <a:bodyPr>
            <a:noAutofit/>
          </a:bodyPr>
          <a:lstStyle/>
          <a:p>
            <a:pPr marL="287338" marR="0" indent="-287338">
              <a:lnSpc>
                <a:spcPct val="107000"/>
              </a:lnSpc>
              <a:spcBef>
                <a:spcPts val="0"/>
              </a:spcBef>
              <a:spcAft>
                <a:spcPts val="0"/>
              </a:spcAft>
              <a:buNone/>
            </a:pPr>
            <a:endParaRPr lang="en-US" sz="1600" dirty="0">
              <a:solidFill>
                <a:srgbClr val="222222"/>
              </a:solidFill>
              <a:effectLst/>
              <a:ea typeface="Times New Roman" panose="02020603050405020304" pitchFamily="18" charset="0"/>
              <a:cs typeface="Times New Roman" panose="02020603050405020304" pitchFamily="18" charset="0"/>
            </a:endParaRPr>
          </a:p>
          <a:p>
            <a:pPr marL="287338" marR="0" indent="-287338">
              <a:lnSpc>
                <a:spcPct val="107000"/>
              </a:lnSpc>
              <a:spcBef>
                <a:spcPts val="0"/>
              </a:spcBef>
              <a:spcAft>
                <a:spcPts val="0"/>
              </a:spcAft>
              <a:buNone/>
            </a:pPr>
            <a:r>
              <a:rPr lang="en-US" sz="2200" dirty="0">
                <a:solidFill>
                  <a:srgbClr val="222222"/>
                </a:solidFill>
                <a:effectLst/>
                <a:ea typeface="Times New Roman" panose="02020603050405020304" pitchFamily="18" charset="0"/>
                <a:cs typeface="Times New Roman" panose="02020603050405020304" pitchFamily="18" charset="0"/>
              </a:rPr>
              <a:t>1  Ascribe to the  Lord, you gods, *</a:t>
            </a:r>
            <a:br>
              <a:rPr lang="en-US" sz="2200" dirty="0">
                <a:solidFill>
                  <a:srgbClr val="222222"/>
                </a:solidFill>
                <a:effectLst/>
                <a:ea typeface="Times New Roman" panose="02020603050405020304" pitchFamily="18" charset="0"/>
                <a:cs typeface="Times New Roman" panose="02020603050405020304" pitchFamily="18" charset="0"/>
              </a:rPr>
            </a:br>
            <a:r>
              <a:rPr lang="en-US" sz="2200" dirty="0">
                <a:solidFill>
                  <a:srgbClr val="222222"/>
                </a:solidFill>
                <a:effectLst/>
                <a:ea typeface="Times New Roman" panose="02020603050405020304" pitchFamily="18" charset="0"/>
                <a:cs typeface="Times New Roman" panose="02020603050405020304" pitchFamily="18" charset="0"/>
              </a:rPr>
              <a:t>ascribe to the  Lord glory and strength.</a:t>
            </a:r>
            <a:endParaRPr lang="en-US" sz="2200" dirty="0">
              <a:solidFill>
                <a:srgbClr val="222222"/>
              </a:solidFill>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000" dirty="0">
              <a:effectLst/>
              <a:ea typeface="Calibri" panose="020F0502020204030204" pitchFamily="34" charset="0"/>
              <a:cs typeface="Times New Roman" panose="02020603050405020304" pitchFamily="18" charset="0"/>
            </a:endParaRPr>
          </a:p>
          <a:p>
            <a:pPr marL="287338" marR="0" indent="-287338">
              <a:lnSpc>
                <a:spcPct val="107000"/>
              </a:lnSpc>
              <a:spcBef>
                <a:spcPts val="0"/>
              </a:spcBef>
              <a:spcAft>
                <a:spcPts val="0"/>
              </a:spcAft>
              <a:buNone/>
            </a:pPr>
            <a:r>
              <a:rPr lang="en-US" sz="2200" dirty="0">
                <a:solidFill>
                  <a:srgbClr val="222222"/>
                </a:solidFill>
                <a:effectLst/>
                <a:ea typeface="Times New Roman" panose="02020603050405020304" pitchFamily="18" charset="0"/>
                <a:cs typeface="Times New Roman" panose="02020603050405020304" pitchFamily="18" charset="0"/>
              </a:rPr>
              <a:t>2 Ascribe to the  Lord the glory due his Name; *</a:t>
            </a:r>
            <a:br>
              <a:rPr lang="en-US" sz="2200" dirty="0">
                <a:solidFill>
                  <a:srgbClr val="222222"/>
                </a:solidFill>
                <a:effectLst/>
                <a:ea typeface="Times New Roman" panose="02020603050405020304" pitchFamily="18" charset="0"/>
                <a:cs typeface="Times New Roman" panose="02020603050405020304" pitchFamily="18" charset="0"/>
              </a:rPr>
            </a:br>
            <a:r>
              <a:rPr lang="en-US" sz="2200" dirty="0">
                <a:solidFill>
                  <a:srgbClr val="222222"/>
                </a:solidFill>
                <a:effectLst/>
                <a:ea typeface="Times New Roman" panose="02020603050405020304" pitchFamily="18" charset="0"/>
                <a:cs typeface="Times New Roman" panose="02020603050405020304" pitchFamily="18" charset="0"/>
              </a:rPr>
              <a:t>worship the  Lord in the beauty of holiness.</a:t>
            </a:r>
            <a:endParaRPr lang="en-US" sz="2200" dirty="0">
              <a:solidFill>
                <a:srgbClr val="222222"/>
              </a:solidFill>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000" dirty="0">
              <a:effectLst/>
              <a:ea typeface="Calibri" panose="020F0502020204030204" pitchFamily="34" charset="0"/>
              <a:cs typeface="Times New Roman" panose="02020603050405020304" pitchFamily="18" charset="0"/>
            </a:endParaRPr>
          </a:p>
          <a:p>
            <a:pPr marL="287338" marR="0" indent="-287338">
              <a:lnSpc>
                <a:spcPct val="107000"/>
              </a:lnSpc>
              <a:spcBef>
                <a:spcPts val="0"/>
              </a:spcBef>
              <a:spcAft>
                <a:spcPts val="0"/>
              </a:spcAft>
              <a:buNone/>
            </a:pPr>
            <a:r>
              <a:rPr lang="en-US" sz="2200" dirty="0">
                <a:solidFill>
                  <a:srgbClr val="222222"/>
                </a:solidFill>
                <a:effectLst/>
                <a:ea typeface="Times New Roman" panose="02020603050405020304" pitchFamily="18" charset="0"/>
                <a:cs typeface="Times New Roman" panose="02020603050405020304" pitchFamily="18" charset="0"/>
              </a:rPr>
              <a:t>3 The voice of the  Lord is upon the waters;</a:t>
            </a:r>
            <a:br>
              <a:rPr lang="en-US" sz="2200" dirty="0">
                <a:solidFill>
                  <a:srgbClr val="222222"/>
                </a:solidFill>
                <a:effectLst/>
                <a:ea typeface="Times New Roman" panose="02020603050405020304" pitchFamily="18" charset="0"/>
                <a:cs typeface="Times New Roman" panose="02020603050405020304" pitchFamily="18" charset="0"/>
              </a:rPr>
            </a:br>
            <a:r>
              <a:rPr lang="en-US" sz="2200" dirty="0">
                <a:solidFill>
                  <a:srgbClr val="222222"/>
                </a:solidFill>
                <a:effectLst/>
                <a:ea typeface="Times New Roman" panose="02020603050405020304" pitchFamily="18" charset="0"/>
                <a:cs typeface="Times New Roman" panose="02020603050405020304" pitchFamily="18" charset="0"/>
              </a:rPr>
              <a:t>the God of glory thunders; *</a:t>
            </a:r>
            <a:br>
              <a:rPr lang="en-US" sz="2200" dirty="0">
                <a:solidFill>
                  <a:srgbClr val="222222"/>
                </a:solidFill>
                <a:effectLst/>
                <a:ea typeface="Times New Roman" panose="02020603050405020304" pitchFamily="18" charset="0"/>
                <a:cs typeface="Times New Roman" panose="02020603050405020304" pitchFamily="18" charset="0"/>
              </a:rPr>
            </a:br>
            <a:r>
              <a:rPr lang="en-US" sz="2200" dirty="0">
                <a:solidFill>
                  <a:srgbClr val="222222"/>
                </a:solidFill>
                <a:effectLst/>
                <a:ea typeface="Times New Roman" panose="02020603050405020304" pitchFamily="18" charset="0"/>
                <a:cs typeface="Times New Roman" panose="02020603050405020304" pitchFamily="18" charset="0"/>
              </a:rPr>
              <a:t>the  Lord is upon the mighty waters.</a:t>
            </a:r>
            <a:endParaRPr lang="en-US" sz="2200" dirty="0">
              <a:solidFill>
                <a:srgbClr val="222222"/>
              </a:solidFill>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000" dirty="0">
              <a:effectLst/>
              <a:ea typeface="Calibri" panose="020F0502020204030204" pitchFamily="34" charset="0"/>
              <a:cs typeface="Times New Roman" panose="02020603050405020304" pitchFamily="18" charset="0"/>
            </a:endParaRPr>
          </a:p>
          <a:p>
            <a:pPr marL="230188" marR="0" indent="-230188">
              <a:lnSpc>
                <a:spcPct val="107000"/>
              </a:lnSpc>
              <a:spcBef>
                <a:spcPts val="0"/>
              </a:spcBef>
              <a:spcAft>
                <a:spcPts val="0"/>
              </a:spcAft>
              <a:buNone/>
            </a:pPr>
            <a:r>
              <a:rPr lang="en-US" sz="2200" dirty="0">
                <a:solidFill>
                  <a:srgbClr val="222222"/>
                </a:solidFill>
                <a:effectLst/>
                <a:ea typeface="Times New Roman" panose="02020603050405020304" pitchFamily="18" charset="0"/>
                <a:cs typeface="Times New Roman" panose="02020603050405020304" pitchFamily="18" charset="0"/>
              </a:rPr>
              <a:t>4 The voice of the  Lord is a powerful voice; *</a:t>
            </a:r>
            <a:br>
              <a:rPr lang="en-US" sz="2200" dirty="0">
                <a:solidFill>
                  <a:srgbClr val="222222"/>
                </a:solidFill>
                <a:effectLst/>
                <a:ea typeface="Times New Roman" panose="02020603050405020304" pitchFamily="18" charset="0"/>
                <a:cs typeface="Times New Roman" panose="02020603050405020304" pitchFamily="18" charset="0"/>
              </a:rPr>
            </a:br>
            <a:r>
              <a:rPr lang="en-US" sz="2200" dirty="0">
                <a:solidFill>
                  <a:srgbClr val="222222"/>
                </a:solidFill>
                <a:effectLst/>
                <a:ea typeface="Times New Roman" panose="02020603050405020304" pitchFamily="18" charset="0"/>
                <a:cs typeface="Times New Roman" panose="02020603050405020304" pitchFamily="18" charset="0"/>
              </a:rPr>
              <a:t>the voice of the  Lord is a voice of splendor.</a:t>
            </a:r>
            <a:endParaRPr lang="en-US" sz="2200" dirty="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000" dirty="0">
              <a:solidFill>
                <a:srgbClr val="222222"/>
              </a:solidFill>
              <a:effectLst/>
              <a:ea typeface="Times New Roman" panose="02020603050405020304" pitchFamily="18" charset="0"/>
              <a:cs typeface="Times New Roman" panose="02020603050405020304" pitchFamily="18" charset="0"/>
            </a:endParaRPr>
          </a:p>
          <a:p>
            <a:pPr marL="230188" marR="0" indent="-230188">
              <a:lnSpc>
                <a:spcPct val="107000"/>
              </a:lnSpc>
              <a:spcBef>
                <a:spcPts val="0"/>
              </a:spcBef>
              <a:spcAft>
                <a:spcPts val="0"/>
              </a:spcAft>
              <a:buNone/>
            </a:pPr>
            <a:r>
              <a:rPr lang="en-US" sz="2200" dirty="0">
                <a:solidFill>
                  <a:srgbClr val="222222"/>
                </a:solidFill>
                <a:effectLst/>
                <a:ea typeface="Times New Roman" panose="02020603050405020304" pitchFamily="18" charset="0"/>
                <a:cs typeface="Times New Roman" panose="02020603050405020304" pitchFamily="18" charset="0"/>
              </a:rPr>
              <a:t>5 The voice of the  Lord breaks the cedar trees; *</a:t>
            </a:r>
            <a:br>
              <a:rPr lang="en-US" sz="2200" dirty="0">
                <a:solidFill>
                  <a:srgbClr val="222222"/>
                </a:solidFill>
                <a:effectLst/>
                <a:ea typeface="Times New Roman" panose="02020603050405020304" pitchFamily="18" charset="0"/>
                <a:cs typeface="Times New Roman" panose="02020603050405020304" pitchFamily="18" charset="0"/>
              </a:rPr>
            </a:br>
            <a:r>
              <a:rPr lang="en-US" sz="2200" dirty="0">
                <a:solidFill>
                  <a:srgbClr val="222222"/>
                </a:solidFill>
                <a:effectLst/>
                <a:ea typeface="Times New Roman" panose="02020603050405020304" pitchFamily="18" charset="0"/>
                <a:cs typeface="Times New Roman" panose="02020603050405020304" pitchFamily="18" charset="0"/>
              </a:rPr>
              <a:t>the  Lord breaks the cedars of Lebanon;</a:t>
            </a:r>
          </a:p>
          <a:p>
            <a:pPr marL="230188" marR="0" indent="-230188">
              <a:lnSpc>
                <a:spcPct val="107000"/>
              </a:lnSpc>
              <a:spcBef>
                <a:spcPts val="0"/>
              </a:spcBef>
              <a:spcAft>
                <a:spcPts val="0"/>
              </a:spcAft>
              <a:buNone/>
            </a:pPr>
            <a:endParaRPr lang="en-US" sz="1600" dirty="0">
              <a:solidFill>
                <a:srgbClr val="222222"/>
              </a:solidFill>
              <a:effectLst/>
              <a:ea typeface="Times New Roman" panose="02020603050405020304" pitchFamily="18" charset="0"/>
              <a:cs typeface="Times New Roman" panose="02020603050405020304" pitchFamily="18" charset="0"/>
            </a:endParaRPr>
          </a:p>
          <a:p>
            <a:pPr marL="0" indent="0">
              <a:buNone/>
            </a:pPr>
            <a:r>
              <a:rPr lang="en-US" sz="1400" i="1" dirty="0">
                <a:effectLst/>
                <a:latin typeface="Calibri" panose="020F0502020204030204" pitchFamily="34" charset="0"/>
                <a:ea typeface="Calibri" panose="020F0502020204030204" pitchFamily="34" charset="0"/>
                <a:cs typeface="Times New Roman" panose="02020603050405020304" pitchFamily="18" charset="0"/>
              </a:rPr>
              <a:t>continued</a:t>
            </a: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875" indent="-342875">
              <a:lnSpc>
                <a:spcPct val="107000"/>
              </a:lnSpc>
              <a:spcBef>
                <a:spcPts val="0"/>
              </a:spcBef>
              <a:buNone/>
            </a:pPr>
            <a:endParaRPr lang="en-US" sz="2000" dirty="0">
              <a:ea typeface="Calibri" panose="020F0502020204030204" pitchFamily="34" charset="0"/>
              <a:cs typeface="Times New Roman" panose="02020603050405020304" pitchFamily="18" charset="0"/>
            </a:endParaRPr>
          </a:p>
          <a:p>
            <a:pPr marL="0" indent="0">
              <a:buNone/>
            </a:pPr>
            <a:endParaRPr lang="en-US" sz="2000" dirty="0"/>
          </a:p>
          <a:p>
            <a:pPr marL="287317" indent="-287317">
              <a:buNone/>
            </a:pPr>
            <a:endParaRPr lang="en-US" sz="2000" dirty="0"/>
          </a:p>
          <a:p>
            <a:pPr marL="226997" indent="-226997">
              <a:buNone/>
            </a:pPr>
            <a:endParaRPr lang="en-US" sz="2000" dirty="0"/>
          </a:p>
        </p:txBody>
      </p:sp>
      <p:sp>
        <p:nvSpPr>
          <p:cNvPr id="7" name="Content Placeholder 6">
            <a:extLst>
              <a:ext uri="{FF2B5EF4-FFF2-40B4-BE49-F238E27FC236}">
                <a16:creationId xmlns:a16="http://schemas.microsoft.com/office/drawing/2014/main" id="{3F6F95BC-F832-4C00-ADE4-BC4B8508D94C}"/>
              </a:ext>
            </a:extLst>
          </p:cNvPr>
          <p:cNvSpPr>
            <a:spLocks noGrp="1"/>
          </p:cNvSpPr>
          <p:nvPr>
            <p:ph sz="half" idx="2"/>
          </p:nvPr>
        </p:nvSpPr>
        <p:spPr>
          <a:xfrm>
            <a:off x="8148119" y="1004485"/>
            <a:ext cx="4566285" cy="4634864"/>
          </a:xfrm>
        </p:spPr>
        <p:txBody>
          <a:bodyPr>
            <a:noAutofit/>
          </a:bodyPr>
          <a:lstStyle/>
          <a:p>
            <a:pPr marL="227013" marR="0" indent="-227013">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9D4A389D-6FA0-4C7F-89D4-64D7830B11FF}"/>
              </a:ext>
            </a:extLst>
          </p:cNvPr>
          <p:cNvSpPr>
            <a:spLocks noGrp="1"/>
          </p:cNvSpPr>
          <p:nvPr>
            <p:ph type="dt" sz="half" idx="10"/>
          </p:nvPr>
        </p:nvSpPr>
        <p:spPr/>
        <p:txBody>
          <a:bodyPr/>
          <a:lstStyle/>
          <a:p>
            <a:fld id="{D0BE5D3C-C6B7-4447-A2D2-97B81A50857C}" type="datetime1">
              <a:rPr lang="en-US" smtClean="0"/>
              <a:t>1/6/2021</a:t>
            </a:fld>
            <a:endParaRPr lang="en-US" dirty="0"/>
          </a:p>
        </p:txBody>
      </p:sp>
      <p:sp>
        <p:nvSpPr>
          <p:cNvPr id="5" name="Slide Number Placeholder 4">
            <a:extLst>
              <a:ext uri="{FF2B5EF4-FFF2-40B4-BE49-F238E27FC236}">
                <a16:creationId xmlns:a16="http://schemas.microsoft.com/office/drawing/2014/main" id="{BD42FBC3-AF50-4AF7-AFBB-817796A3B00C}"/>
              </a:ext>
            </a:extLst>
          </p:cNvPr>
          <p:cNvSpPr>
            <a:spLocks noGrp="1"/>
          </p:cNvSpPr>
          <p:nvPr>
            <p:ph type="sldNum" sz="quarter" idx="12"/>
          </p:nvPr>
        </p:nvSpPr>
        <p:spPr/>
        <p:txBody>
          <a:bodyPr/>
          <a:lstStyle/>
          <a:p>
            <a:fld id="{7A9B60FC-93A7-4FAE-BCA3-9107707B13E8}" type="slidenum">
              <a:rPr lang="en-US" smtClean="0"/>
              <a:t>6</a:t>
            </a:fld>
            <a:endParaRPr lang="en-US" dirty="0"/>
          </a:p>
        </p:txBody>
      </p:sp>
    </p:spTree>
    <p:extLst>
      <p:ext uri="{BB962C8B-B14F-4D97-AF65-F5344CB8AC3E}">
        <p14:creationId xmlns:p14="http://schemas.microsoft.com/office/powerpoint/2010/main" val="414343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756E7-BB38-42E3-BCF3-E2C3D9B9B7F1}"/>
              </a:ext>
            </a:extLst>
          </p:cNvPr>
          <p:cNvSpPr>
            <a:spLocks noGrp="1"/>
          </p:cNvSpPr>
          <p:nvPr>
            <p:ph type="title"/>
          </p:nvPr>
        </p:nvSpPr>
        <p:spPr>
          <a:xfrm>
            <a:off x="587665" y="203149"/>
            <a:ext cx="7886700" cy="315909"/>
          </a:xfrm>
        </p:spPr>
        <p:txBody>
          <a:bodyPr>
            <a:normAutofit fontScale="90000"/>
          </a:bodyPr>
          <a:lstStyle/>
          <a:p>
            <a:r>
              <a:rPr lang="en-US" sz="1800" i="1" dirty="0"/>
              <a:t>continue</a:t>
            </a:r>
          </a:p>
        </p:txBody>
      </p:sp>
      <p:sp>
        <p:nvSpPr>
          <p:cNvPr id="3" name="Content Placeholder 2">
            <a:extLst>
              <a:ext uri="{FF2B5EF4-FFF2-40B4-BE49-F238E27FC236}">
                <a16:creationId xmlns:a16="http://schemas.microsoft.com/office/drawing/2014/main" id="{BF6A8A02-41D7-4244-B273-D3BDE5D12EEE}"/>
              </a:ext>
            </a:extLst>
          </p:cNvPr>
          <p:cNvSpPr>
            <a:spLocks noGrp="1"/>
          </p:cNvSpPr>
          <p:nvPr>
            <p:ph sz="half" idx="1"/>
          </p:nvPr>
        </p:nvSpPr>
        <p:spPr>
          <a:xfrm>
            <a:off x="587668" y="445905"/>
            <a:ext cx="7927683" cy="5552559"/>
          </a:xfrm>
        </p:spPr>
        <p:txBody>
          <a:bodyPr>
            <a:normAutofit lnSpcReduction="10000"/>
          </a:bodyPr>
          <a:lstStyle/>
          <a:p>
            <a:pPr marL="230188" marR="0" indent="-230188">
              <a:lnSpc>
                <a:spcPct val="107000"/>
              </a:lnSpc>
              <a:spcBef>
                <a:spcPts val="0"/>
              </a:spcBef>
              <a:spcAft>
                <a:spcPts val="0"/>
              </a:spcAft>
              <a:buNone/>
            </a:pP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6 He makes Lebanon skip like a calf, *</a:t>
            </a:r>
            <a:b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and Mount Hermon like a young wild ox.</a:t>
            </a:r>
            <a:endParaRPr lang="en-US"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230188" marR="0" indent="-230188">
              <a:lnSpc>
                <a:spcPct val="107000"/>
              </a:lnSpc>
              <a:spcBef>
                <a:spcPts val="0"/>
              </a:spcBef>
              <a:spcAft>
                <a:spcPts val="0"/>
              </a:spcAft>
              <a:buNone/>
            </a:pP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7 The voice of the  Lord splits the flames of fire;</a:t>
            </a:r>
            <a:b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voice of the  Lord shakes the wilderness; *</a:t>
            </a:r>
            <a:b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Lord shakes the wilderness of Kadesh.</a:t>
            </a:r>
            <a:endParaRPr lang="en-US"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230188" marR="0" indent="-230188">
              <a:lnSpc>
                <a:spcPct val="107000"/>
              </a:lnSpc>
              <a:spcBef>
                <a:spcPts val="0"/>
              </a:spcBef>
              <a:spcAft>
                <a:spcPts val="0"/>
              </a:spcAft>
              <a:buNone/>
            </a:pP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8 The voice of the  Lord makes the oak trees writhe *</a:t>
            </a:r>
            <a:b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and strips the forests bare.</a:t>
            </a:r>
            <a:endParaRPr lang="en-US"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230188" marR="0" indent="-230188">
              <a:lnSpc>
                <a:spcPct val="107000"/>
              </a:lnSpc>
              <a:spcBef>
                <a:spcPts val="0"/>
              </a:spcBef>
              <a:spcAft>
                <a:spcPts val="0"/>
              </a:spcAft>
              <a:buNone/>
            </a:pP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9 And in the temple of the  Lord *</a:t>
            </a:r>
            <a:b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all are crying, "Glory!“</a:t>
            </a:r>
          </a:p>
          <a:p>
            <a:pPr marL="0" marR="0" indent="0">
              <a:lnSpc>
                <a:spcPct val="107000"/>
              </a:lnSpc>
              <a:spcBef>
                <a:spcPts val="0"/>
              </a:spcBef>
              <a:spcAft>
                <a:spcPts val="0"/>
              </a:spcAft>
              <a:buNone/>
            </a:pPr>
            <a:endParaRPr lang="en-US" sz="10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marL="230188" marR="0" indent="-230188">
              <a:lnSpc>
                <a:spcPct val="107000"/>
              </a:lnSpc>
              <a:spcBef>
                <a:spcPts val="0"/>
              </a:spcBef>
              <a:spcAft>
                <a:spcPts val="0"/>
              </a:spcAft>
              <a:buNone/>
            </a:pP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10 The  Lord sits enthroned above the flood; *</a:t>
            </a:r>
            <a:b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Lord sits enthroned as King for evermore.</a:t>
            </a:r>
          </a:p>
          <a:p>
            <a:pPr marL="0" marR="0" indent="0">
              <a:lnSpc>
                <a:spcPct val="107000"/>
              </a:lnSpc>
              <a:spcBef>
                <a:spcPts val="0"/>
              </a:spcBef>
              <a:spcAft>
                <a:spcPts val="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230188" marR="0" indent="-230188">
              <a:lnSpc>
                <a:spcPct val="107000"/>
              </a:lnSpc>
              <a:spcBef>
                <a:spcPts val="0"/>
              </a:spcBef>
              <a:spcAft>
                <a:spcPts val="0"/>
              </a:spcAft>
              <a:buNone/>
            </a:pP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11 The  Lord shall give strength to his people; *</a:t>
            </a:r>
            <a:b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n-US" sz="2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the  Lord shall give his people the blessing of peace.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ate Placeholder 4">
            <a:extLst>
              <a:ext uri="{FF2B5EF4-FFF2-40B4-BE49-F238E27FC236}">
                <a16:creationId xmlns:a16="http://schemas.microsoft.com/office/drawing/2014/main" id="{7AE89A4D-228B-4C3E-8BA3-3E1C087A6699}"/>
              </a:ext>
            </a:extLst>
          </p:cNvPr>
          <p:cNvSpPr>
            <a:spLocks noGrp="1"/>
          </p:cNvSpPr>
          <p:nvPr>
            <p:ph type="dt" sz="half" idx="10"/>
          </p:nvPr>
        </p:nvSpPr>
        <p:spPr/>
        <p:txBody>
          <a:bodyPr/>
          <a:lstStyle/>
          <a:p>
            <a:fld id="{CC53AB5D-E392-456B-98DA-5EAE5E3C293D}" type="datetime1">
              <a:rPr lang="en-US" smtClean="0"/>
              <a:t>1/6/2021</a:t>
            </a:fld>
            <a:endParaRPr lang="en-US" dirty="0"/>
          </a:p>
        </p:txBody>
      </p:sp>
      <p:sp>
        <p:nvSpPr>
          <p:cNvPr id="6" name="Slide Number Placeholder 5">
            <a:extLst>
              <a:ext uri="{FF2B5EF4-FFF2-40B4-BE49-F238E27FC236}">
                <a16:creationId xmlns:a16="http://schemas.microsoft.com/office/drawing/2014/main" id="{AEA626EB-0CD6-46A2-9E31-0CBBEBDE39C9}"/>
              </a:ext>
            </a:extLst>
          </p:cNvPr>
          <p:cNvSpPr>
            <a:spLocks noGrp="1"/>
          </p:cNvSpPr>
          <p:nvPr>
            <p:ph type="sldNum" sz="quarter" idx="12"/>
          </p:nvPr>
        </p:nvSpPr>
        <p:spPr/>
        <p:txBody>
          <a:bodyPr/>
          <a:lstStyle/>
          <a:p>
            <a:fld id="{7A9B60FC-93A7-4FAE-BCA3-9107707B13E8}" type="slidenum">
              <a:rPr lang="en-US" smtClean="0"/>
              <a:t>7</a:t>
            </a:fld>
            <a:endParaRPr lang="en-US" dirty="0"/>
          </a:p>
        </p:txBody>
      </p:sp>
    </p:spTree>
    <p:extLst>
      <p:ext uri="{BB962C8B-B14F-4D97-AF65-F5344CB8AC3E}">
        <p14:creationId xmlns:p14="http://schemas.microsoft.com/office/powerpoint/2010/main" val="1228996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19104-6128-4434-86B6-AE10E644D2B3}"/>
              </a:ext>
            </a:extLst>
          </p:cNvPr>
          <p:cNvSpPr>
            <a:spLocks noGrp="1"/>
          </p:cNvSpPr>
          <p:nvPr>
            <p:ph type="title"/>
          </p:nvPr>
        </p:nvSpPr>
        <p:spPr>
          <a:xfrm>
            <a:off x="531831" y="100162"/>
            <a:ext cx="7886700" cy="320674"/>
          </a:xfrm>
        </p:spPr>
        <p:txBody>
          <a:bodyPr>
            <a:noAutofit/>
          </a:bodyPr>
          <a:lstStyle/>
          <a:p>
            <a:r>
              <a:rPr lang="en-US" sz="2400" dirty="0"/>
              <a:t>Second Reading – Rev. Grant Barber </a:t>
            </a:r>
          </a:p>
        </p:txBody>
      </p:sp>
      <p:sp>
        <p:nvSpPr>
          <p:cNvPr id="3" name="Content Placeholder 2">
            <a:extLst>
              <a:ext uri="{FF2B5EF4-FFF2-40B4-BE49-F238E27FC236}">
                <a16:creationId xmlns:a16="http://schemas.microsoft.com/office/drawing/2014/main" id="{6AC4A44E-A57C-495F-9AD1-7CB756AA276F}"/>
              </a:ext>
            </a:extLst>
          </p:cNvPr>
          <p:cNvSpPr>
            <a:spLocks noGrp="1"/>
          </p:cNvSpPr>
          <p:nvPr>
            <p:ph idx="1"/>
          </p:nvPr>
        </p:nvSpPr>
        <p:spPr>
          <a:xfrm>
            <a:off x="531831" y="491331"/>
            <a:ext cx="7818595" cy="6076439"/>
          </a:xfrm>
        </p:spPr>
        <p:txBody>
          <a:bodyPr>
            <a:normAutofit lnSpcReduction="10000"/>
          </a:bodyPr>
          <a:lstStyle/>
          <a:p>
            <a:pPr marL="0" marR="0" indent="0">
              <a:lnSpc>
                <a:spcPct val="107000"/>
              </a:lnSpc>
              <a:spcBef>
                <a:spcPts val="0"/>
              </a:spcBef>
              <a:spcAft>
                <a:spcPts val="800"/>
              </a:spcAft>
              <a:buNone/>
            </a:pPr>
            <a:r>
              <a:rPr lang="en-US" sz="22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Mark 1:4-11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Glory to you O Lord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solidFill>
                  <a:srgbClr val="222222"/>
                </a:solidFill>
                <a:effectLst/>
                <a:ea typeface="Times New Roman" panose="02020603050405020304" pitchFamily="18" charset="0"/>
                <a:cs typeface="Times New Roman" panose="02020603050405020304" pitchFamily="18" charset="0"/>
              </a:rPr>
              <a:t>John the baptizer appeared in the wilderness, proclaiming a baptism of repentance for the forgiveness of sins. And people from the whole Judean countryside and all the people of Jerusalem were going out to him, and were baptized by him in the river Jordan, confessing their sins. Now John was clothed with camel’s hair, with a leather belt around his waist, and he ate locusts and wild honey. He proclaimed, “The one who is more powerful than I is coming after me; I am not worthy to stoop down and untie the thong of his sandals. I have baptized you with water; but he will baptize you with the Holy Spirit.”</a:t>
            </a:r>
          </a:p>
          <a:p>
            <a:pPr marL="0" marR="0" indent="0">
              <a:lnSpc>
                <a:spcPct val="107000"/>
              </a:lnSpc>
              <a:spcBef>
                <a:spcPts val="0"/>
              </a:spcBef>
              <a:spcAft>
                <a:spcPts val="0"/>
              </a:spcAft>
              <a:buNone/>
            </a:pPr>
            <a:endParaRPr lang="en-US" sz="10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solidFill>
                  <a:srgbClr val="222222"/>
                </a:solidFill>
                <a:effectLst/>
                <a:ea typeface="Times New Roman" panose="02020603050405020304" pitchFamily="18" charset="0"/>
                <a:cs typeface="Times New Roman" panose="02020603050405020304" pitchFamily="18" charset="0"/>
              </a:rPr>
              <a:t>In those days Jesus came from Nazareth of Galilee and was baptized by John in the Jordan. And just as he was coming up out of the water, he saw the heavens torn apart and the Spirit descending like a dove on him. And a voice came from heaven, “You are my Son, the Beloved; with you I am well pleased.”</a:t>
            </a:r>
            <a:endParaRPr lang="en-US" sz="2000" dirty="0">
              <a:effectLst/>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200" b="1" dirty="0">
                <a:solidFill>
                  <a:srgbClr val="333333"/>
                </a:solidFill>
                <a:ea typeface="Times New Roman" panose="02020603050405020304" pitchFamily="18" charset="0"/>
                <a:cs typeface="Times New Roman" panose="02020603050405020304" pitchFamily="18" charset="0"/>
              </a:rPr>
              <a:t>Praise to you Lord Christ</a:t>
            </a:r>
            <a:endParaRPr lang="en-US" sz="22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9A87C743-A63E-4B2C-B358-057A89EDBE03}"/>
              </a:ext>
            </a:extLst>
          </p:cNvPr>
          <p:cNvSpPr>
            <a:spLocks noGrp="1"/>
          </p:cNvSpPr>
          <p:nvPr>
            <p:ph type="dt" sz="half" idx="10"/>
          </p:nvPr>
        </p:nvSpPr>
        <p:spPr/>
        <p:txBody>
          <a:bodyPr/>
          <a:lstStyle/>
          <a:p>
            <a:fld id="{D0BE5D3C-C6B7-4447-A2D2-97B81A50857C}" type="datetime1">
              <a:rPr lang="en-US" smtClean="0"/>
              <a:t>1/6/2021</a:t>
            </a:fld>
            <a:endParaRPr lang="en-US" dirty="0"/>
          </a:p>
        </p:txBody>
      </p:sp>
      <p:sp>
        <p:nvSpPr>
          <p:cNvPr id="5" name="Slide Number Placeholder 4">
            <a:extLst>
              <a:ext uri="{FF2B5EF4-FFF2-40B4-BE49-F238E27FC236}">
                <a16:creationId xmlns:a16="http://schemas.microsoft.com/office/drawing/2014/main" id="{366ACB33-50BD-4EE7-8DEA-919FAFD00AD9}"/>
              </a:ext>
            </a:extLst>
          </p:cNvPr>
          <p:cNvSpPr>
            <a:spLocks noGrp="1"/>
          </p:cNvSpPr>
          <p:nvPr>
            <p:ph type="sldNum" sz="quarter" idx="12"/>
          </p:nvPr>
        </p:nvSpPr>
        <p:spPr/>
        <p:txBody>
          <a:bodyPr/>
          <a:lstStyle/>
          <a:p>
            <a:fld id="{7A9B60FC-93A7-4FAE-BCA3-9107707B13E8}" type="slidenum">
              <a:rPr lang="en-US" smtClean="0"/>
              <a:t>8</a:t>
            </a:fld>
            <a:endParaRPr lang="en-US" dirty="0"/>
          </a:p>
        </p:txBody>
      </p:sp>
      <p:sp>
        <p:nvSpPr>
          <p:cNvPr id="6" name="Rectangle 5">
            <a:extLst>
              <a:ext uri="{FF2B5EF4-FFF2-40B4-BE49-F238E27FC236}">
                <a16:creationId xmlns:a16="http://schemas.microsoft.com/office/drawing/2014/main" id="{6A449982-FC25-4744-949A-091209D15153}"/>
              </a:ext>
            </a:extLst>
          </p:cNvPr>
          <p:cNvSpPr/>
          <p:nvPr/>
        </p:nvSpPr>
        <p:spPr>
          <a:xfrm>
            <a:off x="6048732" y="29666"/>
            <a:ext cx="2829856" cy="923330"/>
          </a:xfrm>
          <a:prstGeom prst="rect">
            <a:avLst/>
          </a:prstGeom>
        </p:spPr>
        <p:txBody>
          <a:bodyPr wrap="square">
            <a:spAutoFit/>
          </a:bodyPr>
          <a:lstStyle/>
          <a:p>
            <a:r>
              <a:rPr lang="en-US" i="1" dirty="0">
                <a:solidFill>
                  <a:srgbClr val="2645E2"/>
                </a:solidFill>
              </a:rPr>
              <a:t>Grant or Reader’s microphone open, all others muted</a:t>
            </a:r>
            <a:endParaRPr lang="en-US" dirty="0">
              <a:solidFill>
                <a:srgbClr val="2645E2"/>
              </a:solidFill>
            </a:endParaRPr>
          </a:p>
        </p:txBody>
      </p:sp>
    </p:spTree>
    <p:extLst>
      <p:ext uri="{BB962C8B-B14F-4D97-AF65-F5344CB8AC3E}">
        <p14:creationId xmlns:p14="http://schemas.microsoft.com/office/powerpoint/2010/main" val="477762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F9BBF-4464-4866-A75F-CB06B4C18972}"/>
              </a:ext>
            </a:extLst>
          </p:cNvPr>
          <p:cNvSpPr>
            <a:spLocks noGrp="1"/>
          </p:cNvSpPr>
          <p:nvPr>
            <p:ph type="title"/>
          </p:nvPr>
        </p:nvSpPr>
        <p:spPr>
          <a:xfrm>
            <a:off x="628651" y="179918"/>
            <a:ext cx="7886700" cy="752475"/>
          </a:xfrm>
        </p:spPr>
        <p:txBody>
          <a:bodyPr>
            <a:normAutofit/>
          </a:bodyPr>
          <a:lstStyle/>
          <a:p>
            <a:r>
              <a:rPr lang="en-US" dirty="0"/>
              <a:t>The Nicene Creed </a:t>
            </a:r>
          </a:p>
        </p:txBody>
      </p:sp>
      <p:sp>
        <p:nvSpPr>
          <p:cNvPr id="3" name="Content Placeholder 2">
            <a:extLst>
              <a:ext uri="{FF2B5EF4-FFF2-40B4-BE49-F238E27FC236}">
                <a16:creationId xmlns:a16="http://schemas.microsoft.com/office/drawing/2014/main" id="{B73F6065-0BD4-41AC-89F7-1489817D9014}"/>
              </a:ext>
            </a:extLst>
          </p:cNvPr>
          <p:cNvSpPr>
            <a:spLocks noGrp="1"/>
          </p:cNvSpPr>
          <p:nvPr>
            <p:ph sz="half" idx="1"/>
          </p:nvPr>
        </p:nvSpPr>
        <p:spPr>
          <a:xfrm>
            <a:off x="372619" y="1016085"/>
            <a:ext cx="4325112" cy="5008873"/>
          </a:xfrm>
        </p:spPr>
        <p:txBody>
          <a:bodyPr>
            <a:noAutofit/>
          </a:bodyPr>
          <a:lstStyle/>
          <a:p>
            <a:pPr marL="0" indent="0">
              <a:lnSpc>
                <a:spcPct val="107000"/>
              </a:lnSpc>
              <a:spcBef>
                <a:spcPts val="0"/>
              </a:spcBef>
              <a:buNone/>
            </a:pPr>
            <a:r>
              <a:rPr lang="en-US" sz="1600" dirty="0">
                <a:solidFill>
                  <a:srgbClr val="333333"/>
                </a:solidFill>
                <a:ea typeface="Times New Roman" panose="02020603050405020304" pitchFamily="18" charset="0"/>
                <a:cs typeface="Times New Roman" panose="02020603050405020304" pitchFamily="18" charset="0"/>
              </a:rPr>
              <a:t>We believe in one God,</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the Father, the Almighty,</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maker of heaven and earth,</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of all that is, seen and unseen.</a:t>
            </a:r>
            <a:endParaRPr lang="en-US" sz="16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600" dirty="0">
                <a:solidFill>
                  <a:srgbClr val="333333"/>
                </a:solidFill>
                <a:ea typeface="Times New Roman" panose="02020603050405020304" pitchFamily="18" charset="0"/>
                <a:cs typeface="Times New Roman" panose="02020603050405020304" pitchFamily="18" charset="0"/>
              </a:rPr>
              <a:t> </a:t>
            </a:r>
            <a:endParaRPr lang="en-US" sz="16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600" dirty="0">
                <a:solidFill>
                  <a:srgbClr val="333333"/>
                </a:solidFill>
                <a:ea typeface="Times New Roman" panose="02020603050405020304" pitchFamily="18" charset="0"/>
                <a:cs typeface="Times New Roman" panose="02020603050405020304" pitchFamily="18" charset="0"/>
              </a:rPr>
              <a:t>We believe in one Lord, Jesus Christ,</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the only Son of God,</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eternally begotten of the Father,</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God from God, Light from Light,</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true God from true God,</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begotten, not made,</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of one Being with the Father.</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Through him all things were made.</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For us and for our salvation</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he came down from heaven:</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by the power of the Holy Spirit</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he became incarnate from the Virgin Mary,     </a:t>
            </a:r>
          </a:p>
          <a:p>
            <a:pPr marL="347636" indent="0">
              <a:lnSpc>
                <a:spcPct val="107000"/>
              </a:lnSpc>
              <a:spcBef>
                <a:spcPts val="0"/>
              </a:spcBef>
              <a:buNone/>
            </a:pPr>
            <a:r>
              <a:rPr lang="en-US" sz="1600" dirty="0">
                <a:solidFill>
                  <a:srgbClr val="333333"/>
                </a:solidFill>
                <a:ea typeface="Times New Roman" panose="02020603050405020304" pitchFamily="18" charset="0"/>
                <a:cs typeface="Times New Roman" panose="02020603050405020304" pitchFamily="18" charset="0"/>
              </a:rPr>
              <a:t> and was made man.</a:t>
            </a:r>
            <a:br>
              <a:rPr lang="en-US" sz="1600" dirty="0">
                <a:solidFill>
                  <a:srgbClr val="333333"/>
                </a:solidFill>
                <a:ea typeface="Times New Roman" panose="02020603050405020304" pitchFamily="18" charset="0"/>
                <a:cs typeface="Times New Roman" panose="02020603050405020304" pitchFamily="18" charset="0"/>
              </a:rPr>
            </a:br>
            <a:r>
              <a:rPr lang="en-US" sz="1600" dirty="0">
                <a:solidFill>
                  <a:srgbClr val="333333"/>
                </a:solidFill>
                <a:ea typeface="Times New Roman" panose="02020603050405020304" pitchFamily="18" charset="0"/>
                <a:cs typeface="Times New Roman" panose="02020603050405020304" pitchFamily="18" charset="0"/>
              </a:rPr>
              <a:t> </a:t>
            </a:r>
            <a:endParaRPr lang="en-US" sz="2100" dirty="0"/>
          </a:p>
        </p:txBody>
      </p:sp>
      <p:sp>
        <p:nvSpPr>
          <p:cNvPr id="7" name="Content Placeholder 6">
            <a:extLst>
              <a:ext uri="{FF2B5EF4-FFF2-40B4-BE49-F238E27FC236}">
                <a16:creationId xmlns:a16="http://schemas.microsoft.com/office/drawing/2014/main" id="{BA17E9B6-9C6E-4273-A2AE-0F98447BD0D0}"/>
              </a:ext>
            </a:extLst>
          </p:cNvPr>
          <p:cNvSpPr>
            <a:spLocks noGrp="1"/>
          </p:cNvSpPr>
          <p:nvPr>
            <p:ph sz="half" idx="2"/>
          </p:nvPr>
        </p:nvSpPr>
        <p:spPr>
          <a:xfrm>
            <a:off x="4471418" y="994289"/>
            <a:ext cx="4672579" cy="5897031"/>
          </a:xfrm>
        </p:spPr>
        <p:txBody>
          <a:bodyPr>
            <a:normAutofit fontScale="40000" lnSpcReduction="20000"/>
          </a:bodyPr>
          <a:lstStyle/>
          <a:p>
            <a:pPr marL="0" indent="0">
              <a:lnSpc>
                <a:spcPct val="107000"/>
              </a:lnSpc>
              <a:spcBef>
                <a:spcPts val="0"/>
              </a:spcBef>
              <a:buNone/>
            </a:pPr>
            <a:r>
              <a:rPr lang="en-US" sz="4000" dirty="0">
                <a:solidFill>
                  <a:srgbClr val="333333"/>
                </a:solidFill>
                <a:ea typeface="Times New Roman" panose="02020603050405020304" pitchFamily="18" charset="0"/>
                <a:cs typeface="Times New Roman" panose="02020603050405020304" pitchFamily="18" charset="0"/>
              </a:rPr>
              <a:t>For our sake he was crucified under Pontius Pilate;</a:t>
            </a:r>
            <a:br>
              <a:rPr lang="en-US" sz="4000" dirty="0">
                <a:solidFill>
                  <a:srgbClr val="333333"/>
                </a:solidFill>
                <a:ea typeface="Times New Roman" panose="02020603050405020304" pitchFamily="18" charset="0"/>
                <a:cs typeface="Times New Roman" panose="02020603050405020304" pitchFamily="18" charset="0"/>
              </a:rPr>
            </a:br>
            <a:r>
              <a:rPr lang="en-US" sz="4000" dirty="0">
                <a:solidFill>
                  <a:srgbClr val="333333"/>
                </a:solidFill>
                <a:ea typeface="Times New Roman" panose="02020603050405020304" pitchFamily="18" charset="0"/>
                <a:cs typeface="Times New Roman" panose="02020603050405020304" pitchFamily="18" charset="0"/>
              </a:rPr>
              <a:t>        he suffered death and was buried.</a:t>
            </a:r>
            <a:br>
              <a:rPr lang="en-US" sz="4000" dirty="0">
                <a:solidFill>
                  <a:srgbClr val="333333"/>
                </a:solidFill>
                <a:ea typeface="Times New Roman" panose="02020603050405020304" pitchFamily="18" charset="0"/>
                <a:cs typeface="Times New Roman" panose="02020603050405020304" pitchFamily="18" charset="0"/>
              </a:rPr>
            </a:br>
            <a:r>
              <a:rPr lang="en-US" sz="4000" dirty="0">
                <a:solidFill>
                  <a:srgbClr val="333333"/>
                </a:solidFill>
                <a:ea typeface="Times New Roman" panose="02020603050405020304" pitchFamily="18" charset="0"/>
                <a:cs typeface="Times New Roman" panose="02020603050405020304" pitchFamily="18" charset="0"/>
              </a:rPr>
              <a:t>        On the third day he rose again</a:t>
            </a:r>
            <a:br>
              <a:rPr lang="en-US" sz="4000" dirty="0">
                <a:solidFill>
                  <a:srgbClr val="333333"/>
                </a:solidFill>
                <a:ea typeface="Times New Roman" panose="02020603050405020304" pitchFamily="18" charset="0"/>
                <a:cs typeface="Times New Roman" panose="02020603050405020304" pitchFamily="18" charset="0"/>
              </a:rPr>
            </a:br>
            <a:r>
              <a:rPr lang="en-US" sz="4000" dirty="0">
                <a:solidFill>
                  <a:srgbClr val="333333"/>
                </a:solidFill>
                <a:ea typeface="Times New Roman" panose="02020603050405020304" pitchFamily="18" charset="0"/>
                <a:cs typeface="Times New Roman" panose="02020603050405020304" pitchFamily="18" charset="0"/>
              </a:rPr>
              <a:t>            in accordance with the Scriptures;</a:t>
            </a:r>
            <a:br>
              <a:rPr lang="en-US" sz="4000" dirty="0">
                <a:solidFill>
                  <a:srgbClr val="333333"/>
                </a:solidFill>
                <a:ea typeface="Times New Roman" panose="02020603050405020304" pitchFamily="18" charset="0"/>
                <a:cs typeface="Times New Roman" panose="02020603050405020304" pitchFamily="18" charset="0"/>
              </a:rPr>
            </a:br>
            <a:r>
              <a:rPr lang="en-US" sz="4000" dirty="0">
                <a:solidFill>
                  <a:srgbClr val="333333"/>
                </a:solidFill>
                <a:ea typeface="Times New Roman" panose="02020603050405020304" pitchFamily="18" charset="0"/>
                <a:cs typeface="Times New Roman" panose="02020603050405020304" pitchFamily="18" charset="0"/>
              </a:rPr>
              <a:t>        he ascended into heaven</a:t>
            </a:r>
            <a:br>
              <a:rPr lang="en-US" sz="4000" dirty="0">
                <a:solidFill>
                  <a:srgbClr val="333333"/>
                </a:solidFill>
                <a:ea typeface="Times New Roman" panose="02020603050405020304" pitchFamily="18" charset="0"/>
                <a:cs typeface="Times New Roman" panose="02020603050405020304" pitchFamily="18" charset="0"/>
              </a:rPr>
            </a:br>
            <a:r>
              <a:rPr lang="en-US" sz="4000" dirty="0">
                <a:solidFill>
                  <a:srgbClr val="333333"/>
                </a:solidFill>
                <a:ea typeface="Times New Roman" panose="02020603050405020304" pitchFamily="18" charset="0"/>
                <a:cs typeface="Times New Roman" panose="02020603050405020304" pitchFamily="18" charset="0"/>
              </a:rPr>
              <a:t>            and is seated at the right hand of the Father</a:t>
            </a:r>
            <a:endParaRPr lang="en-US" sz="40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4000" dirty="0">
                <a:solidFill>
                  <a:srgbClr val="333333"/>
                </a:solidFill>
                <a:ea typeface="Times New Roman" panose="02020603050405020304" pitchFamily="18" charset="0"/>
                <a:cs typeface="Times New Roman" panose="02020603050405020304" pitchFamily="18" charset="0"/>
              </a:rPr>
              <a:t> </a:t>
            </a:r>
            <a:endParaRPr lang="en-US" sz="40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4000" dirty="0">
                <a:solidFill>
                  <a:srgbClr val="333333"/>
                </a:solidFill>
                <a:ea typeface="Times New Roman" panose="02020603050405020304" pitchFamily="18" charset="0"/>
                <a:cs typeface="Times New Roman" panose="02020603050405020304" pitchFamily="18" charset="0"/>
              </a:rPr>
              <a:t>He will come again in glory to judge the living and the dead, and his kingdom will have no end.</a:t>
            </a:r>
            <a:endParaRPr lang="en-US" sz="40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4000" dirty="0">
                <a:solidFill>
                  <a:srgbClr val="333333"/>
                </a:solidFill>
                <a:ea typeface="Times New Roman" panose="02020603050405020304" pitchFamily="18" charset="0"/>
                <a:cs typeface="Times New Roman" panose="02020603050405020304" pitchFamily="18" charset="0"/>
              </a:rPr>
              <a:t> </a:t>
            </a:r>
            <a:endParaRPr lang="en-US" sz="4000" dirty="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4000" dirty="0">
                <a:solidFill>
                  <a:srgbClr val="333333"/>
                </a:solidFill>
                <a:ea typeface="Times New Roman" panose="02020603050405020304" pitchFamily="18" charset="0"/>
                <a:cs typeface="Times New Roman" panose="02020603050405020304" pitchFamily="18" charset="0"/>
              </a:rPr>
              <a:t>We believe in the Holy Spirit, the Lord, the giver of life, who proceeds from the Father and the Son.</a:t>
            </a:r>
            <a:br>
              <a:rPr lang="en-US" sz="4000" dirty="0">
                <a:solidFill>
                  <a:srgbClr val="333333"/>
                </a:solidFill>
                <a:ea typeface="Times New Roman" panose="02020603050405020304" pitchFamily="18" charset="0"/>
                <a:cs typeface="Times New Roman" panose="02020603050405020304" pitchFamily="18" charset="0"/>
              </a:rPr>
            </a:br>
            <a:r>
              <a:rPr lang="en-US" sz="4000" dirty="0">
                <a:solidFill>
                  <a:srgbClr val="333333"/>
                </a:solidFill>
                <a:ea typeface="Times New Roman" panose="02020603050405020304" pitchFamily="18" charset="0"/>
                <a:cs typeface="Times New Roman" panose="02020603050405020304" pitchFamily="18" charset="0"/>
              </a:rPr>
              <a:t>With the Father and the Son he is worshiped and glorified. He has spoken through the Prophets.</a:t>
            </a:r>
            <a:br>
              <a:rPr lang="en-US" sz="4000" dirty="0">
                <a:solidFill>
                  <a:srgbClr val="333333"/>
                </a:solidFill>
                <a:ea typeface="Times New Roman" panose="02020603050405020304" pitchFamily="18" charset="0"/>
                <a:cs typeface="Times New Roman" panose="02020603050405020304" pitchFamily="18" charset="0"/>
              </a:rPr>
            </a:br>
            <a:endParaRPr lang="en-US" sz="4000" dirty="0">
              <a:solidFill>
                <a:srgbClr val="333333"/>
              </a:solidFill>
              <a:ea typeface="Times New Roman" panose="02020603050405020304" pitchFamily="18" charset="0"/>
              <a:cs typeface="Times New Roman" panose="02020603050405020304" pitchFamily="18" charset="0"/>
            </a:endParaRPr>
          </a:p>
          <a:p>
            <a:pPr marL="0" indent="0">
              <a:lnSpc>
                <a:spcPct val="107000"/>
              </a:lnSpc>
              <a:spcBef>
                <a:spcPts val="0"/>
              </a:spcBef>
              <a:buNone/>
            </a:pPr>
            <a:r>
              <a:rPr lang="en-US" sz="4000" dirty="0">
                <a:solidFill>
                  <a:srgbClr val="333333"/>
                </a:solidFill>
                <a:ea typeface="Times New Roman" panose="02020603050405020304" pitchFamily="18" charset="0"/>
                <a:cs typeface="Times New Roman" panose="02020603050405020304" pitchFamily="18" charset="0"/>
              </a:rPr>
              <a:t>We believe in one holy catholic and apostolic Church.</a:t>
            </a:r>
            <a:br>
              <a:rPr lang="en-US" sz="4000" dirty="0">
                <a:solidFill>
                  <a:srgbClr val="333333"/>
                </a:solidFill>
                <a:ea typeface="Times New Roman" panose="02020603050405020304" pitchFamily="18" charset="0"/>
                <a:cs typeface="Times New Roman" panose="02020603050405020304" pitchFamily="18" charset="0"/>
              </a:rPr>
            </a:br>
            <a:r>
              <a:rPr lang="en-US" sz="4000" dirty="0">
                <a:solidFill>
                  <a:srgbClr val="333333"/>
                </a:solidFill>
                <a:ea typeface="Times New Roman" panose="02020603050405020304" pitchFamily="18" charset="0"/>
                <a:cs typeface="Times New Roman" panose="02020603050405020304" pitchFamily="18" charset="0"/>
              </a:rPr>
              <a:t>We acknowledge one baptism for the forgiveness of sins.</a:t>
            </a:r>
          </a:p>
          <a:p>
            <a:pPr marL="0" indent="0">
              <a:lnSpc>
                <a:spcPct val="107000"/>
              </a:lnSpc>
              <a:spcBef>
                <a:spcPts val="0"/>
              </a:spcBef>
              <a:buNone/>
            </a:pPr>
            <a:br>
              <a:rPr lang="en-US" sz="4000" dirty="0">
                <a:solidFill>
                  <a:srgbClr val="333333"/>
                </a:solidFill>
                <a:ea typeface="Times New Roman" panose="02020603050405020304" pitchFamily="18" charset="0"/>
                <a:cs typeface="Times New Roman" panose="02020603050405020304" pitchFamily="18" charset="0"/>
              </a:rPr>
            </a:br>
            <a:r>
              <a:rPr lang="en-US" sz="4000" dirty="0">
                <a:solidFill>
                  <a:srgbClr val="333333"/>
                </a:solidFill>
                <a:ea typeface="Times New Roman" panose="02020603050405020304" pitchFamily="18" charset="0"/>
                <a:cs typeface="Times New Roman" panose="02020603050405020304" pitchFamily="18" charset="0"/>
              </a:rPr>
              <a:t>We look for the resurrection of the dead,</a:t>
            </a:r>
            <a:br>
              <a:rPr lang="en-US" sz="4000" dirty="0">
                <a:solidFill>
                  <a:srgbClr val="333333"/>
                </a:solidFill>
                <a:ea typeface="Times New Roman" panose="02020603050405020304" pitchFamily="18" charset="0"/>
                <a:cs typeface="Times New Roman" panose="02020603050405020304" pitchFamily="18" charset="0"/>
              </a:rPr>
            </a:br>
            <a:r>
              <a:rPr lang="en-US" sz="4000" dirty="0">
                <a:solidFill>
                  <a:srgbClr val="333333"/>
                </a:solidFill>
                <a:ea typeface="Times New Roman" panose="02020603050405020304" pitchFamily="18" charset="0"/>
                <a:cs typeface="Times New Roman" panose="02020603050405020304" pitchFamily="18" charset="0"/>
              </a:rPr>
              <a:t>        and the life of the world to come. </a:t>
            </a:r>
          </a:p>
          <a:p>
            <a:pPr marL="0" indent="0">
              <a:lnSpc>
                <a:spcPct val="107000"/>
              </a:lnSpc>
              <a:spcBef>
                <a:spcPts val="0"/>
              </a:spcBef>
              <a:buNone/>
            </a:pPr>
            <a:endParaRPr lang="en-US" sz="4000" dirty="0">
              <a:solidFill>
                <a:srgbClr val="333333"/>
              </a:solidFill>
              <a:ea typeface="Times New Roman" panose="02020603050405020304" pitchFamily="18" charset="0"/>
              <a:cs typeface="Times New Roman" panose="02020603050405020304" pitchFamily="18" charset="0"/>
            </a:endParaRPr>
          </a:p>
          <a:p>
            <a:pPr marL="0" indent="0">
              <a:lnSpc>
                <a:spcPct val="107000"/>
              </a:lnSpc>
              <a:spcBef>
                <a:spcPts val="0"/>
              </a:spcBef>
              <a:buNone/>
            </a:pPr>
            <a:r>
              <a:rPr lang="en-US" sz="4000" i="1" dirty="0"/>
              <a:t>Amen</a:t>
            </a:r>
          </a:p>
        </p:txBody>
      </p:sp>
      <p:sp>
        <p:nvSpPr>
          <p:cNvPr id="4" name="Date Placeholder 3">
            <a:extLst>
              <a:ext uri="{FF2B5EF4-FFF2-40B4-BE49-F238E27FC236}">
                <a16:creationId xmlns:a16="http://schemas.microsoft.com/office/drawing/2014/main" id="{7813E405-8AB6-4396-9725-8A851FFC562A}"/>
              </a:ext>
            </a:extLst>
          </p:cNvPr>
          <p:cNvSpPr>
            <a:spLocks noGrp="1"/>
          </p:cNvSpPr>
          <p:nvPr>
            <p:ph type="dt" sz="half" idx="10"/>
          </p:nvPr>
        </p:nvSpPr>
        <p:spPr/>
        <p:txBody>
          <a:bodyPr/>
          <a:lstStyle/>
          <a:p>
            <a:fld id="{D0BE5D3C-C6B7-4447-A2D2-97B81A50857C}" type="datetime1">
              <a:rPr lang="en-US" smtClean="0"/>
              <a:t>1/6/2021</a:t>
            </a:fld>
            <a:endParaRPr lang="en-US" dirty="0"/>
          </a:p>
        </p:txBody>
      </p:sp>
      <p:sp>
        <p:nvSpPr>
          <p:cNvPr id="5" name="Slide Number Placeholder 4">
            <a:extLst>
              <a:ext uri="{FF2B5EF4-FFF2-40B4-BE49-F238E27FC236}">
                <a16:creationId xmlns:a16="http://schemas.microsoft.com/office/drawing/2014/main" id="{6B32F077-F712-4E7C-BCE1-0FF1BD4ED7AC}"/>
              </a:ext>
            </a:extLst>
          </p:cNvPr>
          <p:cNvSpPr>
            <a:spLocks noGrp="1"/>
          </p:cNvSpPr>
          <p:nvPr>
            <p:ph type="sldNum" sz="quarter" idx="12"/>
          </p:nvPr>
        </p:nvSpPr>
        <p:spPr/>
        <p:txBody>
          <a:bodyPr/>
          <a:lstStyle/>
          <a:p>
            <a:fld id="{7A9B60FC-93A7-4FAE-BCA3-9107707B13E8}" type="slidenum">
              <a:rPr lang="en-US" smtClean="0"/>
              <a:t>9</a:t>
            </a:fld>
            <a:endParaRPr lang="en-US" dirty="0"/>
          </a:p>
        </p:txBody>
      </p:sp>
      <p:sp>
        <p:nvSpPr>
          <p:cNvPr id="6" name="Rectangle 5">
            <a:extLst>
              <a:ext uri="{FF2B5EF4-FFF2-40B4-BE49-F238E27FC236}">
                <a16:creationId xmlns:a16="http://schemas.microsoft.com/office/drawing/2014/main" id="{ED30DC50-885F-43E4-8376-E77A7031C88C}"/>
              </a:ext>
            </a:extLst>
          </p:cNvPr>
          <p:cNvSpPr/>
          <p:nvPr/>
        </p:nvSpPr>
        <p:spPr>
          <a:xfrm>
            <a:off x="4471416" y="228014"/>
            <a:ext cx="4672584" cy="369332"/>
          </a:xfrm>
          <a:prstGeom prst="rect">
            <a:avLst/>
          </a:prstGeom>
        </p:spPr>
        <p:txBody>
          <a:bodyPr wrap="square">
            <a:spAutoFit/>
          </a:bodyPr>
          <a:lstStyle/>
          <a:p>
            <a:pPr marL="112706" lvl="1"/>
            <a:r>
              <a:rPr lang="en-US" i="1" dirty="0">
                <a:solidFill>
                  <a:srgbClr val="2645E2"/>
                </a:solidFill>
              </a:rPr>
              <a:t>Rev Grant’s microphone open, all others muted</a:t>
            </a:r>
            <a:endParaRPr lang="en-US" dirty="0">
              <a:solidFill>
                <a:srgbClr val="2645E2"/>
              </a:solidFill>
            </a:endParaRPr>
          </a:p>
        </p:txBody>
      </p:sp>
      <p:cxnSp>
        <p:nvCxnSpPr>
          <p:cNvPr id="9" name="Straight Connector 8">
            <a:extLst>
              <a:ext uri="{FF2B5EF4-FFF2-40B4-BE49-F238E27FC236}">
                <a16:creationId xmlns:a16="http://schemas.microsoft.com/office/drawing/2014/main" id="{12032335-901B-4393-BDDD-74F04DC9DEB2}"/>
              </a:ext>
            </a:extLst>
          </p:cNvPr>
          <p:cNvCxnSpPr>
            <a:cxnSpLocks/>
          </p:cNvCxnSpPr>
          <p:nvPr/>
        </p:nvCxnSpPr>
        <p:spPr>
          <a:xfrm>
            <a:off x="4457459" y="932393"/>
            <a:ext cx="0" cy="501463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5228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5926</TotalTime>
  <Words>2109</Words>
  <Application>Microsoft Office PowerPoint</Application>
  <PresentationFormat>On-screen Show (4:3)</PresentationFormat>
  <Paragraphs>189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Helvetica</vt:lpstr>
      <vt:lpstr>Times New Roman</vt:lpstr>
      <vt:lpstr>Office Theme</vt:lpstr>
      <vt:lpstr>Sunday Service Connection Grace Episcopal Church</vt:lpstr>
      <vt:lpstr>Opening </vt:lpstr>
      <vt:lpstr>Gloria</vt:lpstr>
      <vt:lpstr>The Collect     </vt:lpstr>
      <vt:lpstr>First Reading – Reader</vt:lpstr>
      <vt:lpstr>Psalm 29       Rev. Grant &amp; Reader</vt:lpstr>
      <vt:lpstr>continue</vt:lpstr>
      <vt:lpstr>Second Reading – Rev. Grant Barber </vt:lpstr>
      <vt:lpstr>The Nicene Creed </vt:lpstr>
      <vt:lpstr>Prayers of the People - Form II –  Reader</vt:lpstr>
      <vt:lpstr>Prayers of the People – </vt:lpstr>
      <vt:lpstr>Confession and Absolution</vt:lpstr>
      <vt:lpstr>The Lord’s Prayer        Mute microphones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Sunday Service Connection Grace Episcopal Church</dc:title>
  <dc:creator>Juliana Hart</dc:creator>
  <cp:lastModifiedBy>Juliana Hart</cp:lastModifiedBy>
  <cp:revision>579</cp:revision>
  <dcterms:created xsi:type="dcterms:W3CDTF">2020-04-13T20:01:03Z</dcterms:created>
  <dcterms:modified xsi:type="dcterms:W3CDTF">2021-01-06T17:34:20Z</dcterms:modified>
</cp:coreProperties>
</file>